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935" r:id="rId2"/>
    <p:sldId id="883" r:id="rId3"/>
    <p:sldId id="882" r:id="rId4"/>
    <p:sldId id="261" r:id="rId5"/>
    <p:sldId id="264" r:id="rId6"/>
    <p:sldId id="912" r:id="rId7"/>
    <p:sldId id="913" r:id="rId8"/>
    <p:sldId id="911" r:id="rId9"/>
    <p:sldId id="917" r:id="rId10"/>
    <p:sldId id="938" r:id="rId11"/>
    <p:sldId id="939" r:id="rId12"/>
    <p:sldId id="918" r:id="rId13"/>
    <p:sldId id="920" r:id="rId14"/>
    <p:sldId id="919" r:id="rId15"/>
    <p:sldId id="923" r:id="rId16"/>
    <p:sldId id="915" r:id="rId17"/>
    <p:sldId id="902" r:id="rId18"/>
    <p:sldId id="922" r:id="rId19"/>
    <p:sldId id="903" r:id="rId2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FF66"/>
    <a:srgbClr val="FFFF00"/>
    <a:srgbClr val="FF99FF"/>
    <a:srgbClr val="FF66FF"/>
    <a:srgbClr val="FFFFFF"/>
    <a:srgbClr val="FFCCFF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852" autoAdjust="0"/>
    <p:restoredTop sz="96696" autoAdjust="0"/>
  </p:normalViewPr>
  <p:slideViewPr>
    <p:cSldViewPr>
      <p:cViewPr varScale="1">
        <p:scale>
          <a:sx n="115" d="100"/>
          <a:sy n="115" d="100"/>
        </p:scale>
        <p:origin x="111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774F2C-5A86-42E7-852D-01CDA837A69F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382BD9F9-55F6-4E5F-B9FC-6100F05A6F65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rPr>
            <a:t>災害対策本部長</a:t>
          </a:r>
        </a:p>
      </dgm:t>
    </dgm:pt>
    <dgm:pt modelId="{F638A2EE-CBA0-4ED7-896E-FACD4AF31276}" type="parTrans" cxnId="{2330B73C-00E6-4C0E-BD5A-14A7A2DF01E5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7CE42A6-B79B-4176-A36C-907EB9152FB1}" type="sibTrans" cxnId="{2330B73C-00E6-4C0E-BD5A-14A7A2DF01E5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27161F50-9829-4702-80E4-AE51E850C616}" type="asst">
      <dgm:prSet phldrT="[テキスト]" custT="1"/>
      <dgm:spPr/>
      <dgm:t>
        <a:bodyPr/>
        <a:lstStyle/>
        <a:p>
          <a:pPr>
            <a:lnSpc>
              <a:spcPts val="1800"/>
            </a:lnSpc>
            <a:spcAft>
              <a:spcPts val="0"/>
            </a:spcAft>
          </a:pPr>
          <a:r>
            <a: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rPr>
            <a:t>災害対策本部</a:t>
          </a:r>
          <a:endParaRPr kumimoji="1" lang="en-US" altLang="ja-JP" sz="1600" dirty="0">
            <a:latin typeface="メイリオ" panose="020B0604030504040204" pitchFamily="50" charset="-128"/>
            <a:ea typeface="メイリオ" panose="020B0604030504040204" pitchFamily="50" charset="-128"/>
          </a:endParaRPr>
        </a:p>
        <a:p>
          <a:pPr>
            <a:lnSpc>
              <a:spcPts val="1800"/>
            </a:lnSpc>
            <a:spcAft>
              <a:spcPts val="0"/>
            </a:spcAft>
          </a:pPr>
          <a:r>
            <a: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rPr>
            <a:t>事務局</a:t>
          </a:r>
        </a:p>
      </dgm:t>
    </dgm:pt>
    <dgm:pt modelId="{E93B5E6A-F624-4A09-9CA4-EEA5FBE16AC1}" type="parTrans" cxnId="{338AD596-F499-40FD-AAE7-321EB3BD5AEB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78CD5A9-8F79-4959-B82C-E316284AC38F}" type="sibTrans" cxnId="{338AD596-F499-40FD-AAE7-321EB3BD5AEB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C72D243-ED15-4201-A4F3-08E7C5AF4DCB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企画調整局</a:t>
          </a:r>
        </a:p>
      </dgm:t>
    </dgm:pt>
    <dgm:pt modelId="{B14829A3-F701-4D5E-AF2B-8C1D03D9DBD3}" type="parTrans" cxnId="{CB77E59D-2582-4C9A-AC12-53AA49A590C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E176D99-AB75-48D4-A85A-D03241978A9D}" type="sibTrans" cxnId="{CB77E59D-2582-4C9A-AC12-53AA49A590C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F7901E1-F7AB-41E6-92D1-FAB7F029A014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行財政局</a:t>
          </a:r>
        </a:p>
      </dgm:t>
    </dgm:pt>
    <dgm:pt modelId="{6E4B72B6-AC2A-4ABD-B42B-AB073B8B8A54}" type="parTrans" cxnId="{AE66B86D-CD77-4680-9B6B-021D13380967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D23B8A4-0DA2-4DB6-A20E-A7D05972A2EC}" type="sibTrans" cxnId="{AE66B86D-CD77-4680-9B6B-021D13380967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6096F85-F2D0-4C57-8486-B546FAA3F75E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保健福祉局</a:t>
          </a:r>
        </a:p>
      </dgm:t>
    </dgm:pt>
    <dgm:pt modelId="{F219D038-5FA4-4DA4-A76D-DEB5F876F499}" type="parTrans" cxnId="{7F16F62A-04BD-4480-A1CA-ECB9A0231C12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599E218-D41A-4552-B4CC-560B4B0BA53F}" type="sibTrans" cxnId="{7F16F62A-04BD-4480-A1CA-ECB9A0231C12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783E1B9-8CB8-4DA8-9CA3-6B57534FB30B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環境局</a:t>
          </a:r>
        </a:p>
      </dgm:t>
    </dgm:pt>
    <dgm:pt modelId="{BF052AAC-6683-4577-9BE8-67EDBE4E83B2}" type="parTrans" cxnId="{46370A3B-563C-4211-BCC8-4FA3BBF1AD2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4D6F97C-4B0A-4A6B-AB17-0FA4FD502D81}" type="sibTrans" cxnId="{46370A3B-563C-4211-BCC8-4FA3BBF1AD2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422D85A-3E99-4D0D-BB0D-AEBCA14527E3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建設局</a:t>
          </a:r>
        </a:p>
      </dgm:t>
    </dgm:pt>
    <dgm:pt modelId="{47FABB92-EBD1-4091-87E9-E66F2E833DDD}" type="parTrans" cxnId="{E82F8069-2317-4F94-A5AF-33170CEBF19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D41ED0A-9ED1-4F95-A396-BA321B665EDA}" type="sibTrans" cxnId="{E82F8069-2317-4F94-A5AF-33170CEBF19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BCDAC8E-CAE0-43EE-8EA2-48C5B5450BE2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企画調整部</a:t>
          </a:r>
        </a:p>
      </dgm:t>
    </dgm:pt>
    <dgm:pt modelId="{53346D55-AD9C-4583-A7EA-AD0A2F85EC67}" type="parTrans" cxnId="{694107D3-4E2E-4860-8FAF-51473F534663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2FB8397-2F16-4751-9075-075945E62C4C}" type="sibTrans" cxnId="{694107D3-4E2E-4860-8FAF-51473F534663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41590A9-C669-4AB7-870C-B0662A2B3364}">
      <dgm:prSet custT="1"/>
      <dgm:spPr/>
      <dgm:t>
        <a:bodyPr anchor="ctr" anchorCtr="1"/>
        <a:lstStyle/>
        <a:p>
          <a:pPr>
            <a:lnSpc>
              <a:spcPct val="100000"/>
            </a:lnSpc>
          </a:pPr>
          <a:r>
            <a: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rPr>
            <a:t>情報化推進部</a:t>
          </a:r>
        </a:p>
      </dgm:t>
    </dgm:pt>
    <dgm:pt modelId="{09F6A952-6A81-4364-BD00-A473499B202B}" type="parTrans" cxnId="{A8CE56E9-DDAC-45E4-815C-00FE8255B08A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1B3EF7AE-934F-4215-BB13-0D8C002A4F71}" type="sibTrans" cxnId="{A8CE56E9-DDAC-45E4-815C-00FE8255B08A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55BCC92-CAC7-4F08-BA23-05C5F6A00119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行政監査部</a:t>
          </a:r>
        </a:p>
      </dgm:t>
    </dgm:pt>
    <dgm:pt modelId="{2A2079F6-61E5-4C2B-BB9D-6530BA833F30}" type="parTrans" cxnId="{67E85822-CBCF-4714-8294-579964ADF0D6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5954E80-B8F1-4CF7-97A5-D20E92B512BA}" type="sibTrans" cxnId="{67E85822-CBCF-4714-8294-579964ADF0D6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4AB4419-F4A1-4431-B728-E716BE005E64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主税部</a:t>
          </a:r>
        </a:p>
      </dgm:t>
    </dgm:pt>
    <dgm:pt modelId="{A0DE3CBD-F376-4A9C-8D8C-96F2C8D1ED7F}" type="parTrans" cxnId="{FF70B156-9046-479F-8725-9AC7B90500CD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25191AA-3CE5-48A4-ACB3-6BA59473E535}" type="sibTrans" cxnId="{FF70B156-9046-479F-8725-9AC7B90500CD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F1C8027-2013-4FE3-B75A-7617F1047CBB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健康部</a:t>
          </a:r>
        </a:p>
      </dgm:t>
    </dgm:pt>
    <dgm:pt modelId="{513488AE-84A4-4D82-B44B-7E239A6C3A23}" type="parTrans" cxnId="{A7B3DFBF-F3B3-4EFF-8346-86421FC1A99E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04A4FCC-8DBF-4222-A2F4-B4A1ED3258F5}" type="sibTrans" cxnId="{A7B3DFBF-F3B3-4EFF-8346-86421FC1A99E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3B350D3-7B3C-4D89-BBBF-C30449971650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高齢福祉部</a:t>
          </a:r>
        </a:p>
      </dgm:t>
    </dgm:pt>
    <dgm:pt modelId="{363AF0DB-8866-4BDF-A900-7C47198A2716}" type="parTrans" cxnId="{2310E276-59AC-4719-AF0F-572C739AC89D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2210B5A0-F97B-4B9A-9046-5CB2FECA9787}" type="sibTrans" cxnId="{2310E276-59AC-4719-AF0F-572C739AC89D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DFBCC6F-2B90-423C-ABCA-BE4A02E629FB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資源循環部</a:t>
          </a:r>
        </a:p>
      </dgm:t>
    </dgm:pt>
    <dgm:pt modelId="{B14ADD20-413A-4AB8-BAC1-2C17BB043D16}" type="parTrans" cxnId="{367F0B60-2DF6-4A3C-8E8A-2A67120FF552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3D08C70-704E-47B1-9A2A-0F2923C8EA2B}" type="sibTrans" cxnId="{367F0B60-2DF6-4A3C-8E8A-2A67120FF552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474C6C2-0B5F-4967-99A4-65E11ED40290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環境創造部</a:t>
          </a:r>
        </a:p>
      </dgm:t>
    </dgm:pt>
    <dgm:pt modelId="{5F7874CA-9D8B-4D68-A940-DC000F31C5E8}" type="parTrans" cxnId="{ACCCEA83-999B-4CDD-8C34-3E268E22544E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36F5274-3872-484D-981D-87684E0DD1F8}" type="sibTrans" cxnId="{ACCCEA83-999B-4CDD-8C34-3E268E22544E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667A181-DAB6-40A3-9CF4-3283971EEEC9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道路部</a:t>
          </a:r>
        </a:p>
      </dgm:t>
    </dgm:pt>
    <dgm:pt modelId="{E4BEC4D2-2208-4FD9-9281-77B1BE56B4CC}" type="parTrans" cxnId="{6F47A6E5-692A-4EA0-ADA3-E5651545132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F8E7191-ECD5-40A5-8BC2-3F2D71F38260}" type="sibTrans" cxnId="{6F47A6E5-692A-4EA0-ADA3-E5651545132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56D1063-26FA-40E4-8800-AB201D5CCA00}">
      <dgm:prSet custT="1"/>
      <dgm:spPr/>
      <dgm:t>
        <a:bodyPr anchor="ctr" anchorCtr="1"/>
        <a:lstStyle/>
        <a:p>
          <a:pPr>
            <a:lnSpc>
              <a:spcPct val="100000"/>
            </a:lnSpc>
          </a:pPr>
          <a:r>
            <a: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rPr>
            <a:t>下水道河川部</a:t>
          </a:r>
        </a:p>
      </dgm:t>
    </dgm:pt>
    <dgm:pt modelId="{EAFB7FEE-2A4F-4E23-9EE6-322D48C55671}" type="parTrans" cxnId="{425F0D84-25CB-47EF-B45C-A7F9EAF54416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6007BF0-8FCC-408F-A9D5-912A2DE18C7C}" type="sibTrans" cxnId="{425F0D84-25CB-47EF-B45C-A7F9EAF54416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CED1895-889A-4706-85B3-0C03A9DD0776}" type="pres">
      <dgm:prSet presAssocID="{F6774F2C-5A86-42E7-852D-01CDA837A69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75805E8D-BC16-462F-BD52-5CE49AC98100}" type="pres">
      <dgm:prSet presAssocID="{382BD9F9-55F6-4E5F-B9FC-6100F05A6F65}" presName="hierRoot1" presStyleCnt="0">
        <dgm:presLayoutVars>
          <dgm:hierBranch val="init"/>
        </dgm:presLayoutVars>
      </dgm:prSet>
      <dgm:spPr/>
    </dgm:pt>
    <dgm:pt modelId="{1960D776-43A7-46DD-BFDB-9DC78B4BE8AF}" type="pres">
      <dgm:prSet presAssocID="{382BD9F9-55F6-4E5F-B9FC-6100F05A6F65}" presName="rootComposite1" presStyleCnt="0"/>
      <dgm:spPr/>
    </dgm:pt>
    <dgm:pt modelId="{81A48C4C-A0B4-48CA-875C-23B57A8EF60E}" type="pres">
      <dgm:prSet presAssocID="{382BD9F9-55F6-4E5F-B9FC-6100F05A6F65}" presName="rootText1" presStyleLbl="node0" presStyleIdx="0" presStyleCnt="1" custScaleX="153080" custScaleY="131186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971D35F-3C07-4B8E-AB76-4AF1035C550C}" type="pres">
      <dgm:prSet presAssocID="{382BD9F9-55F6-4E5F-B9FC-6100F05A6F65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546FAFCA-28A9-4FBC-8B93-0CF801EFA8E3}" type="pres">
      <dgm:prSet presAssocID="{382BD9F9-55F6-4E5F-B9FC-6100F05A6F65}" presName="hierChild2" presStyleCnt="0"/>
      <dgm:spPr/>
    </dgm:pt>
    <dgm:pt modelId="{1FCBAEE1-9000-4FB5-922F-0034C8D7D23A}" type="pres">
      <dgm:prSet presAssocID="{B14829A3-F701-4D5E-AF2B-8C1D03D9DBD3}" presName="Name37" presStyleLbl="parChTrans1D2" presStyleIdx="0" presStyleCnt="6"/>
      <dgm:spPr/>
      <dgm:t>
        <a:bodyPr/>
        <a:lstStyle/>
        <a:p>
          <a:endParaRPr kumimoji="1" lang="ja-JP" altLang="en-US"/>
        </a:p>
      </dgm:t>
    </dgm:pt>
    <dgm:pt modelId="{6BC59EB7-B091-4F7E-A0E9-0BDFDCA5A0DB}" type="pres">
      <dgm:prSet presAssocID="{CC72D243-ED15-4201-A4F3-08E7C5AF4DCB}" presName="hierRoot2" presStyleCnt="0">
        <dgm:presLayoutVars>
          <dgm:hierBranch val="init"/>
        </dgm:presLayoutVars>
      </dgm:prSet>
      <dgm:spPr/>
    </dgm:pt>
    <dgm:pt modelId="{243CBCDA-9069-44E1-8748-32DA8EF1060D}" type="pres">
      <dgm:prSet presAssocID="{CC72D243-ED15-4201-A4F3-08E7C5AF4DCB}" presName="rootComposite" presStyleCnt="0"/>
      <dgm:spPr/>
    </dgm:pt>
    <dgm:pt modelId="{21CD54B1-0968-4BE3-9247-871EE440354E}" type="pres">
      <dgm:prSet presAssocID="{CC72D243-ED15-4201-A4F3-08E7C5AF4DCB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AB06E52-320C-4FD4-B7EB-F5FF3F607173}" type="pres">
      <dgm:prSet presAssocID="{CC72D243-ED15-4201-A4F3-08E7C5AF4DCB}" presName="rootConnector" presStyleLbl="node2" presStyleIdx="0" presStyleCnt="5"/>
      <dgm:spPr/>
      <dgm:t>
        <a:bodyPr/>
        <a:lstStyle/>
        <a:p>
          <a:endParaRPr kumimoji="1" lang="ja-JP" altLang="en-US"/>
        </a:p>
      </dgm:t>
    </dgm:pt>
    <dgm:pt modelId="{21A3BA59-3512-481E-8552-1DC05E82DA9C}" type="pres">
      <dgm:prSet presAssocID="{CC72D243-ED15-4201-A4F3-08E7C5AF4DCB}" presName="hierChild4" presStyleCnt="0"/>
      <dgm:spPr/>
    </dgm:pt>
    <dgm:pt modelId="{B2BAE446-5F59-478D-AA4E-FEABE7BAC813}" type="pres">
      <dgm:prSet presAssocID="{53346D55-AD9C-4583-A7EA-AD0A2F85EC67}" presName="Name37" presStyleLbl="parChTrans1D3" presStyleIdx="0" presStyleCnt="10"/>
      <dgm:spPr/>
      <dgm:t>
        <a:bodyPr/>
        <a:lstStyle/>
        <a:p>
          <a:endParaRPr kumimoji="1" lang="ja-JP" altLang="en-US"/>
        </a:p>
      </dgm:t>
    </dgm:pt>
    <dgm:pt modelId="{1D759196-7874-4EF4-89C1-CF303CD170AF}" type="pres">
      <dgm:prSet presAssocID="{FBCDAC8E-CAE0-43EE-8EA2-48C5B5450BE2}" presName="hierRoot2" presStyleCnt="0">
        <dgm:presLayoutVars>
          <dgm:hierBranch val="init"/>
        </dgm:presLayoutVars>
      </dgm:prSet>
      <dgm:spPr/>
    </dgm:pt>
    <dgm:pt modelId="{AA457ED3-28B4-421E-B7BB-E2CF5EBAC944}" type="pres">
      <dgm:prSet presAssocID="{FBCDAC8E-CAE0-43EE-8EA2-48C5B5450BE2}" presName="rootComposite" presStyleCnt="0"/>
      <dgm:spPr/>
    </dgm:pt>
    <dgm:pt modelId="{3FB54BC4-BBF0-4A6E-B277-9D2620908738}" type="pres">
      <dgm:prSet presAssocID="{FBCDAC8E-CAE0-43EE-8EA2-48C5B5450BE2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FF81C6B-F3FF-486D-93FE-136B99FF33AF}" type="pres">
      <dgm:prSet presAssocID="{FBCDAC8E-CAE0-43EE-8EA2-48C5B5450BE2}" presName="rootConnector" presStyleLbl="node3" presStyleIdx="0" presStyleCnt="10"/>
      <dgm:spPr/>
      <dgm:t>
        <a:bodyPr/>
        <a:lstStyle/>
        <a:p>
          <a:endParaRPr kumimoji="1" lang="ja-JP" altLang="en-US"/>
        </a:p>
      </dgm:t>
    </dgm:pt>
    <dgm:pt modelId="{C5C50C5F-0E6B-4B6B-BEED-428659AC7EEB}" type="pres">
      <dgm:prSet presAssocID="{FBCDAC8E-CAE0-43EE-8EA2-48C5B5450BE2}" presName="hierChild4" presStyleCnt="0"/>
      <dgm:spPr/>
    </dgm:pt>
    <dgm:pt modelId="{E14FD475-EC01-48DE-81DE-4DF0F773F027}" type="pres">
      <dgm:prSet presAssocID="{FBCDAC8E-CAE0-43EE-8EA2-48C5B5450BE2}" presName="hierChild5" presStyleCnt="0"/>
      <dgm:spPr/>
    </dgm:pt>
    <dgm:pt modelId="{5B5F0938-F396-470B-9CAB-4ECB34113DF0}" type="pres">
      <dgm:prSet presAssocID="{09F6A952-6A81-4364-BD00-A473499B202B}" presName="Name37" presStyleLbl="parChTrans1D3" presStyleIdx="1" presStyleCnt="10"/>
      <dgm:spPr/>
      <dgm:t>
        <a:bodyPr/>
        <a:lstStyle/>
        <a:p>
          <a:endParaRPr kumimoji="1" lang="ja-JP" altLang="en-US"/>
        </a:p>
      </dgm:t>
    </dgm:pt>
    <dgm:pt modelId="{5746A89E-FEC6-431A-89BB-DC2991262CFF}" type="pres">
      <dgm:prSet presAssocID="{841590A9-C669-4AB7-870C-B0662A2B3364}" presName="hierRoot2" presStyleCnt="0">
        <dgm:presLayoutVars>
          <dgm:hierBranch val="init"/>
        </dgm:presLayoutVars>
      </dgm:prSet>
      <dgm:spPr/>
    </dgm:pt>
    <dgm:pt modelId="{FA360E70-1D7F-4F76-8C32-02F21B792647}" type="pres">
      <dgm:prSet presAssocID="{841590A9-C669-4AB7-870C-B0662A2B3364}" presName="rootComposite" presStyleCnt="0"/>
      <dgm:spPr/>
    </dgm:pt>
    <dgm:pt modelId="{7CE22285-93C3-4563-AB17-70CFFECBB5D4}" type="pres">
      <dgm:prSet presAssocID="{841590A9-C669-4AB7-870C-B0662A2B3364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A882319-0467-448F-B895-430AFE45A395}" type="pres">
      <dgm:prSet presAssocID="{841590A9-C669-4AB7-870C-B0662A2B3364}" presName="rootConnector" presStyleLbl="node3" presStyleIdx="1" presStyleCnt="10"/>
      <dgm:spPr/>
      <dgm:t>
        <a:bodyPr/>
        <a:lstStyle/>
        <a:p>
          <a:endParaRPr kumimoji="1" lang="ja-JP" altLang="en-US"/>
        </a:p>
      </dgm:t>
    </dgm:pt>
    <dgm:pt modelId="{8FFA5EF1-5398-4478-9346-36CE374F9FDD}" type="pres">
      <dgm:prSet presAssocID="{841590A9-C669-4AB7-870C-B0662A2B3364}" presName="hierChild4" presStyleCnt="0"/>
      <dgm:spPr/>
    </dgm:pt>
    <dgm:pt modelId="{64FF4249-BFFF-4D62-9A78-5C09A95CE6A2}" type="pres">
      <dgm:prSet presAssocID="{841590A9-C669-4AB7-870C-B0662A2B3364}" presName="hierChild5" presStyleCnt="0"/>
      <dgm:spPr/>
    </dgm:pt>
    <dgm:pt modelId="{A501D005-1D5B-4D44-9D4A-BF253490F335}" type="pres">
      <dgm:prSet presAssocID="{CC72D243-ED15-4201-A4F3-08E7C5AF4DCB}" presName="hierChild5" presStyleCnt="0"/>
      <dgm:spPr/>
    </dgm:pt>
    <dgm:pt modelId="{AC7B17F0-069A-4F45-9493-1AE419808A65}" type="pres">
      <dgm:prSet presAssocID="{6E4B72B6-AC2A-4ABD-B42B-AB073B8B8A54}" presName="Name37" presStyleLbl="parChTrans1D2" presStyleIdx="1" presStyleCnt="6"/>
      <dgm:spPr/>
      <dgm:t>
        <a:bodyPr/>
        <a:lstStyle/>
        <a:p>
          <a:endParaRPr kumimoji="1" lang="ja-JP" altLang="en-US"/>
        </a:p>
      </dgm:t>
    </dgm:pt>
    <dgm:pt modelId="{75C39360-ADD1-49B3-8D31-49C9121918E8}" type="pres">
      <dgm:prSet presAssocID="{DF7901E1-F7AB-41E6-92D1-FAB7F029A014}" presName="hierRoot2" presStyleCnt="0">
        <dgm:presLayoutVars>
          <dgm:hierBranch val="init"/>
        </dgm:presLayoutVars>
      </dgm:prSet>
      <dgm:spPr/>
    </dgm:pt>
    <dgm:pt modelId="{A20CDFC4-B0DB-4A58-9467-42C468ED6F73}" type="pres">
      <dgm:prSet presAssocID="{DF7901E1-F7AB-41E6-92D1-FAB7F029A014}" presName="rootComposite" presStyleCnt="0"/>
      <dgm:spPr/>
    </dgm:pt>
    <dgm:pt modelId="{3CFE95CD-CEF9-4634-830A-E0360509395C}" type="pres">
      <dgm:prSet presAssocID="{DF7901E1-F7AB-41E6-92D1-FAB7F029A014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7306DDD-5D90-4C20-A971-597B81ABB55E}" type="pres">
      <dgm:prSet presAssocID="{DF7901E1-F7AB-41E6-92D1-FAB7F029A014}" presName="rootConnector" presStyleLbl="node2" presStyleIdx="1" presStyleCnt="5"/>
      <dgm:spPr/>
      <dgm:t>
        <a:bodyPr/>
        <a:lstStyle/>
        <a:p>
          <a:endParaRPr kumimoji="1" lang="ja-JP" altLang="en-US"/>
        </a:p>
      </dgm:t>
    </dgm:pt>
    <dgm:pt modelId="{DBA8CD02-0D07-4BBD-96DD-E3E402E32463}" type="pres">
      <dgm:prSet presAssocID="{DF7901E1-F7AB-41E6-92D1-FAB7F029A014}" presName="hierChild4" presStyleCnt="0"/>
      <dgm:spPr/>
    </dgm:pt>
    <dgm:pt modelId="{8856120E-067C-4225-9D23-C47E89E814F3}" type="pres">
      <dgm:prSet presAssocID="{2A2079F6-61E5-4C2B-BB9D-6530BA833F30}" presName="Name37" presStyleLbl="parChTrans1D3" presStyleIdx="2" presStyleCnt="10"/>
      <dgm:spPr/>
      <dgm:t>
        <a:bodyPr/>
        <a:lstStyle/>
        <a:p>
          <a:endParaRPr kumimoji="1" lang="ja-JP" altLang="en-US"/>
        </a:p>
      </dgm:t>
    </dgm:pt>
    <dgm:pt modelId="{047CF7CF-D7C9-4538-B0C0-3B3F34A12706}" type="pres">
      <dgm:prSet presAssocID="{D55BCC92-CAC7-4F08-BA23-05C5F6A00119}" presName="hierRoot2" presStyleCnt="0">
        <dgm:presLayoutVars>
          <dgm:hierBranch val="init"/>
        </dgm:presLayoutVars>
      </dgm:prSet>
      <dgm:spPr/>
    </dgm:pt>
    <dgm:pt modelId="{969F7562-A567-4434-A807-54774C83864A}" type="pres">
      <dgm:prSet presAssocID="{D55BCC92-CAC7-4F08-BA23-05C5F6A00119}" presName="rootComposite" presStyleCnt="0"/>
      <dgm:spPr/>
    </dgm:pt>
    <dgm:pt modelId="{0C8E5C3C-A8A4-40D7-AD60-67337B55D076}" type="pres">
      <dgm:prSet presAssocID="{D55BCC92-CAC7-4F08-BA23-05C5F6A00119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E4628CB-7091-4D39-A43C-953B03DA56D7}" type="pres">
      <dgm:prSet presAssocID="{D55BCC92-CAC7-4F08-BA23-05C5F6A00119}" presName="rootConnector" presStyleLbl="node3" presStyleIdx="2" presStyleCnt="10"/>
      <dgm:spPr/>
      <dgm:t>
        <a:bodyPr/>
        <a:lstStyle/>
        <a:p>
          <a:endParaRPr kumimoji="1" lang="ja-JP" altLang="en-US"/>
        </a:p>
      </dgm:t>
    </dgm:pt>
    <dgm:pt modelId="{8E13234F-D867-445C-81E5-42F9DF007FB4}" type="pres">
      <dgm:prSet presAssocID="{D55BCC92-CAC7-4F08-BA23-05C5F6A00119}" presName="hierChild4" presStyleCnt="0"/>
      <dgm:spPr/>
    </dgm:pt>
    <dgm:pt modelId="{2CEA59D4-7F5D-4C5E-9B56-26AFF7439F86}" type="pres">
      <dgm:prSet presAssocID="{D55BCC92-CAC7-4F08-BA23-05C5F6A00119}" presName="hierChild5" presStyleCnt="0"/>
      <dgm:spPr/>
    </dgm:pt>
    <dgm:pt modelId="{1979C2F0-E63B-40AE-A07E-AFCB5DCF6966}" type="pres">
      <dgm:prSet presAssocID="{A0DE3CBD-F376-4A9C-8D8C-96F2C8D1ED7F}" presName="Name37" presStyleLbl="parChTrans1D3" presStyleIdx="3" presStyleCnt="10"/>
      <dgm:spPr/>
      <dgm:t>
        <a:bodyPr/>
        <a:lstStyle/>
        <a:p>
          <a:endParaRPr kumimoji="1" lang="ja-JP" altLang="en-US"/>
        </a:p>
      </dgm:t>
    </dgm:pt>
    <dgm:pt modelId="{851D1E10-39E2-4CE5-B9B2-B604FC8CFA2C}" type="pres">
      <dgm:prSet presAssocID="{44AB4419-F4A1-4431-B728-E716BE005E64}" presName="hierRoot2" presStyleCnt="0">
        <dgm:presLayoutVars>
          <dgm:hierBranch val="init"/>
        </dgm:presLayoutVars>
      </dgm:prSet>
      <dgm:spPr/>
    </dgm:pt>
    <dgm:pt modelId="{805D0776-38EA-4CB4-AB87-FF61EFA3E335}" type="pres">
      <dgm:prSet presAssocID="{44AB4419-F4A1-4431-B728-E716BE005E64}" presName="rootComposite" presStyleCnt="0"/>
      <dgm:spPr/>
    </dgm:pt>
    <dgm:pt modelId="{B6B6CD8F-2782-4BEB-A25D-470C88FF7600}" type="pres">
      <dgm:prSet presAssocID="{44AB4419-F4A1-4431-B728-E716BE005E64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393251E-92DA-486A-A6A0-E7E338A66AA8}" type="pres">
      <dgm:prSet presAssocID="{44AB4419-F4A1-4431-B728-E716BE005E64}" presName="rootConnector" presStyleLbl="node3" presStyleIdx="3" presStyleCnt="10"/>
      <dgm:spPr/>
      <dgm:t>
        <a:bodyPr/>
        <a:lstStyle/>
        <a:p>
          <a:endParaRPr kumimoji="1" lang="ja-JP" altLang="en-US"/>
        </a:p>
      </dgm:t>
    </dgm:pt>
    <dgm:pt modelId="{347026BF-C276-46AF-B96F-6808F0A79909}" type="pres">
      <dgm:prSet presAssocID="{44AB4419-F4A1-4431-B728-E716BE005E64}" presName="hierChild4" presStyleCnt="0"/>
      <dgm:spPr/>
    </dgm:pt>
    <dgm:pt modelId="{0B5CEB69-B8DC-4D40-B267-654B112BB491}" type="pres">
      <dgm:prSet presAssocID="{44AB4419-F4A1-4431-B728-E716BE005E64}" presName="hierChild5" presStyleCnt="0"/>
      <dgm:spPr/>
    </dgm:pt>
    <dgm:pt modelId="{7AD5CECA-969B-477B-878F-9613AB4C4FE5}" type="pres">
      <dgm:prSet presAssocID="{DF7901E1-F7AB-41E6-92D1-FAB7F029A014}" presName="hierChild5" presStyleCnt="0"/>
      <dgm:spPr/>
    </dgm:pt>
    <dgm:pt modelId="{EDA2AFC1-6877-4930-9F1B-EC2320410A4B}" type="pres">
      <dgm:prSet presAssocID="{F219D038-5FA4-4DA4-A76D-DEB5F876F499}" presName="Name37" presStyleLbl="parChTrans1D2" presStyleIdx="2" presStyleCnt="6"/>
      <dgm:spPr/>
      <dgm:t>
        <a:bodyPr/>
        <a:lstStyle/>
        <a:p>
          <a:endParaRPr kumimoji="1" lang="ja-JP" altLang="en-US"/>
        </a:p>
      </dgm:t>
    </dgm:pt>
    <dgm:pt modelId="{259BD16B-7206-4B2D-94CF-0BE79D18E802}" type="pres">
      <dgm:prSet presAssocID="{76096F85-F2D0-4C57-8486-B546FAA3F75E}" presName="hierRoot2" presStyleCnt="0">
        <dgm:presLayoutVars>
          <dgm:hierBranch val="init"/>
        </dgm:presLayoutVars>
      </dgm:prSet>
      <dgm:spPr/>
    </dgm:pt>
    <dgm:pt modelId="{25EE3B12-C568-422B-868F-D403D0179395}" type="pres">
      <dgm:prSet presAssocID="{76096F85-F2D0-4C57-8486-B546FAA3F75E}" presName="rootComposite" presStyleCnt="0"/>
      <dgm:spPr/>
    </dgm:pt>
    <dgm:pt modelId="{DE91D027-85C2-408D-A4E0-3790C47D6453}" type="pres">
      <dgm:prSet presAssocID="{76096F85-F2D0-4C57-8486-B546FAA3F75E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6656C5A-B4F4-4974-B14E-9CB55CD83562}" type="pres">
      <dgm:prSet presAssocID="{76096F85-F2D0-4C57-8486-B546FAA3F75E}" presName="rootConnector" presStyleLbl="node2" presStyleIdx="2" presStyleCnt="5"/>
      <dgm:spPr/>
      <dgm:t>
        <a:bodyPr/>
        <a:lstStyle/>
        <a:p>
          <a:endParaRPr kumimoji="1" lang="ja-JP" altLang="en-US"/>
        </a:p>
      </dgm:t>
    </dgm:pt>
    <dgm:pt modelId="{BBAF3F48-B0C4-4706-A059-3E808C88DAB3}" type="pres">
      <dgm:prSet presAssocID="{76096F85-F2D0-4C57-8486-B546FAA3F75E}" presName="hierChild4" presStyleCnt="0"/>
      <dgm:spPr/>
    </dgm:pt>
    <dgm:pt modelId="{8EC299F4-36BC-49EC-8F74-598FB4E1B35D}" type="pres">
      <dgm:prSet presAssocID="{513488AE-84A4-4D82-B44B-7E239A6C3A23}" presName="Name37" presStyleLbl="parChTrans1D3" presStyleIdx="4" presStyleCnt="10"/>
      <dgm:spPr/>
      <dgm:t>
        <a:bodyPr/>
        <a:lstStyle/>
        <a:p>
          <a:endParaRPr kumimoji="1" lang="ja-JP" altLang="en-US"/>
        </a:p>
      </dgm:t>
    </dgm:pt>
    <dgm:pt modelId="{E35734BB-788A-4A6D-8FA2-F17064B39ABE}" type="pres">
      <dgm:prSet presAssocID="{5F1C8027-2013-4FE3-B75A-7617F1047CBB}" presName="hierRoot2" presStyleCnt="0">
        <dgm:presLayoutVars>
          <dgm:hierBranch val="init"/>
        </dgm:presLayoutVars>
      </dgm:prSet>
      <dgm:spPr/>
    </dgm:pt>
    <dgm:pt modelId="{F66FB816-BE22-43C8-9BE7-62C274397C9A}" type="pres">
      <dgm:prSet presAssocID="{5F1C8027-2013-4FE3-B75A-7617F1047CBB}" presName="rootComposite" presStyleCnt="0"/>
      <dgm:spPr/>
    </dgm:pt>
    <dgm:pt modelId="{D30ECB3F-CD9E-4D15-9952-FD92AB9838C5}" type="pres">
      <dgm:prSet presAssocID="{5F1C8027-2013-4FE3-B75A-7617F1047CBB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E01E37ED-9508-4CF4-9D12-65A7C641D368}" type="pres">
      <dgm:prSet presAssocID="{5F1C8027-2013-4FE3-B75A-7617F1047CBB}" presName="rootConnector" presStyleLbl="node3" presStyleIdx="4" presStyleCnt="10"/>
      <dgm:spPr/>
      <dgm:t>
        <a:bodyPr/>
        <a:lstStyle/>
        <a:p>
          <a:endParaRPr kumimoji="1" lang="ja-JP" altLang="en-US"/>
        </a:p>
      </dgm:t>
    </dgm:pt>
    <dgm:pt modelId="{A5887EF2-F2F6-4AA9-993A-A91A24E5FEDE}" type="pres">
      <dgm:prSet presAssocID="{5F1C8027-2013-4FE3-B75A-7617F1047CBB}" presName="hierChild4" presStyleCnt="0"/>
      <dgm:spPr/>
    </dgm:pt>
    <dgm:pt modelId="{33045CAE-FD55-4625-9116-C8EBEDD1E778}" type="pres">
      <dgm:prSet presAssocID="{5F1C8027-2013-4FE3-B75A-7617F1047CBB}" presName="hierChild5" presStyleCnt="0"/>
      <dgm:spPr/>
    </dgm:pt>
    <dgm:pt modelId="{092160F2-EC9F-48F0-95C2-676A0B8E140C}" type="pres">
      <dgm:prSet presAssocID="{363AF0DB-8866-4BDF-A900-7C47198A2716}" presName="Name37" presStyleLbl="parChTrans1D3" presStyleIdx="5" presStyleCnt="10"/>
      <dgm:spPr/>
      <dgm:t>
        <a:bodyPr/>
        <a:lstStyle/>
        <a:p>
          <a:endParaRPr kumimoji="1" lang="ja-JP" altLang="en-US"/>
        </a:p>
      </dgm:t>
    </dgm:pt>
    <dgm:pt modelId="{9577E07D-A894-4CE5-84EF-3DD089373C52}" type="pres">
      <dgm:prSet presAssocID="{A3B350D3-7B3C-4D89-BBBF-C30449971650}" presName="hierRoot2" presStyleCnt="0">
        <dgm:presLayoutVars>
          <dgm:hierBranch val="init"/>
        </dgm:presLayoutVars>
      </dgm:prSet>
      <dgm:spPr/>
    </dgm:pt>
    <dgm:pt modelId="{FC0986A3-8B4A-465A-811D-DB674E94341A}" type="pres">
      <dgm:prSet presAssocID="{A3B350D3-7B3C-4D89-BBBF-C30449971650}" presName="rootComposite" presStyleCnt="0"/>
      <dgm:spPr/>
    </dgm:pt>
    <dgm:pt modelId="{86078A9F-83BC-4928-A1FF-732771940913}" type="pres">
      <dgm:prSet presAssocID="{A3B350D3-7B3C-4D89-BBBF-C30449971650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787CD23-F75E-4923-8141-BA8AC6CB9E16}" type="pres">
      <dgm:prSet presAssocID="{A3B350D3-7B3C-4D89-BBBF-C30449971650}" presName="rootConnector" presStyleLbl="node3" presStyleIdx="5" presStyleCnt="10"/>
      <dgm:spPr/>
      <dgm:t>
        <a:bodyPr/>
        <a:lstStyle/>
        <a:p>
          <a:endParaRPr kumimoji="1" lang="ja-JP" altLang="en-US"/>
        </a:p>
      </dgm:t>
    </dgm:pt>
    <dgm:pt modelId="{FB9A7762-B130-44E4-B7D6-2238016BC552}" type="pres">
      <dgm:prSet presAssocID="{A3B350D3-7B3C-4D89-BBBF-C30449971650}" presName="hierChild4" presStyleCnt="0"/>
      <dgm:spPr/>
    </dgm:pt>
    <dgm:pt modelId="{5731105E-E309-42C3-B8DD-3BD302DA8917}" type="pres">
      <dgm:prSet presAssocID="{A3B350D3-7B3C-4D89-BBBF-C30449971650}" presName="hierChild5" presStyleCnt="0"/>
      <dgm:spPr/>
    </dgm:pt>
    <dgm:pt modelId="{85CB3199-588C-4F88-8F15-B494039631B5}" type="pres">
      <dgm:prSet presAssocID="{76096F85-F2D0-4C57-8486-B546FAA3F75E}" presName="hierChild5" presStyleCnt="0"/>
      <dgm:spPr/>
    </dgm:pt>
    <dgm:pt modelId="{2203D6B8-A1CF-4415-A72C-6016AACF11A7}" type="pres">
      <dgm:prSet presAssocID="{BF052AAC-6683-4577-9BE8-67EDBE4E83B2}" presName="Name37" presStyleLbl="parChTrans1D2" presStyleIdx="3" presStyleCnt="6"/>
      <dgm:spPr/>
      <dgm:t>
        <a:bodyPr/>
        <a:lstStyle/>
        <a:p>
          <a:endParaRPr kumimoji="1" lang="ja-JP" altLang="en-US"/>
        </a:p>
      </dgm:t>
    </dgm:pt>
    <dgm:pt modelId="{E278BE6C-FF86-4562-A0B3-B34EE6AE0F27}" type="pres">
      <dgm:prSet presAssocID="{7783E1B9-8CB8-4DA8-9CA3-6B57534FB30B}" presName="hierRoot2" presStyleCnt="0">
        <dgm:presLayoutVars>
          <dgm:hierBranch val="init"/>
        </dgm:presLayoutVars>
      </dgm:prSet>
      <dgm:spPr/>
    </dgm:pt>
    <dgm:pt modelId="{FEEA0F9D-0B60-46F9-BE6C-D182B6ED4326}" type="pres">
      <dgm:prSet presAssocID="{7783E1B9-8CB8-4DA8-9CA3-6B57534FB30B}" presName="rootComposite" presStyleCnt="0"/>
      <dgm:spPr/>
    </dgm:pt>
    <dgm:pt modelId="{1E08D744-9BCC-466E-8E56-9F3FE65EAA76}" type="pres">
      <dgm:prSet presAssocID="{7783E1B9-8CB8-4DA8-9CA3-6B57534FB30B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59B5AC4E-A791-47C4-B005-9426A7FD5A8D}" type="pres">
      <dgm:prSet presAssocID="{7783E1B9-8CB8-4DA8-9CA3-6B57534FB30B}" presName="rootConnector" presStyleLbl="node2" presStyleIdx="3" presStyleCnt="5"/>
      <dgm:spPr/>
      <dgm:t>
        <a:bodyPr/>
        <a:lstStyle/>
        <a:p>
          <a:endParaRPr kumimoji="1" lang="ja-JP" altLang="en-US"/>
        </a:p>
      </dgm:t>
    </dgm:pt>
    <dgm:pt modelId="{B43923B3-E249-43C6-B0EA-281B86356A28}" type="pres">
      <dgm:prSet presAssocID="{7783E1B9-8CB8-4DA8-9CA3-6B57534FB30B}" presName="hierChild4" presStyleCnt="0"/>
      <dgm:spPr/>
    </dgm:pt>
    <dgm:pt modelId="{BBC1B3E3-E185-4CEF-B6DD-EC54C033BF56}" type="pres">
      <dgm:prSet presAssocID="{B14ADD20-413A-4AB8-BAC1-2C17BB043D16}" presName="Name37" presStyleLbl="parChTrans1D3" presStyleIdx="6" presStyleCnt="10"/>
      <dgm:spPr/>
      <dgm:t>
        <a:bodyPr/>
        <a:lstStyle/>
        <a:p>
          <a:endParaRPr kumimoji="1" lang="ja-JP" altLang="en-US"/>
        </a:p>
      </dgm:t>
    </dgm:pt>
    <dgm:pt modelId="{7A5D7974-F014-403A-A965-30377FF113B7}" type="pres">
      <dgm:prSet presAssocID="{DDFBCC6F-2B90-423C-ABCA-BE4A02E629FB}" presName="hierRoot2" presStyleCnt="0">
        <dgm:presLayoutVars>
          <dgm:hierBranch val="init"/>
        </dgm:presLayoutVars>
      </dgm:prSet>
      <dgm:spPr/>
    </dgm:pt>
    <dgm:pt modelId="{3339A3DA-12C2-49AB-B299-46B6983085F5}" type="pres">
      <dgm:prSet presAssocID="{DDFBCC6F-2B90-423C-ABCA-BE4A02E629FB}" presName="rootComposite" presStyleCnt="0"/>
      <dgm:spPr/>
    </dgm:pt>
    <dgm:pt modelId="{0DFCF2EF-1E2B-4859-81E7-35A202D06D75}" type="pres">
      <dgm:prSet presAssocID="{DDFBCC6F-2B90-423C-ABCA-BE4A02E629FB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58F17D3-87CB-4A58-B5AD-4E3825B9A4FA}" type="pres">
      <dgm:prSet presAssocID="{DDFBCC6F-2B90-423C-ABCA-BE4A02E629FB}" presName="rootConnector" presStyleLbl="node3" presStyleIdx="6" presStyleCnt="10"/>
      <dgm:spPr/>
      <dgm:t>
        <a:bodyPr/>
        <a:lstStyle/>
        <a:p>
          <a:endParaRPr kumimoji="1" lang="ja-JP" altLang="en-US"/>
        </a:p>
      </dgm:t>
    </dgm:pt>
    <dgm:pt modelId="{0BF65008-5762-45F8-B2CF-C60661B8DB28}" type="pres">
      <dgm:prSet presAssocID="{DDFBCC6F-2B90-423C-ABCA-BE4A02E629FB}" presName="hierChild4" presStyleCnt="0"/>
      <dgm:spPr/>
    </dgm:pt>
    <dgm:pt modelId="{A1DA0BA5-5CC1-4FE4-977B-25EDC4948DE0}" type="pres">
      <dgm:prSet presAssocID="{DDFBCC6F-2B90-423C-ABCA-BE4A02E629FB}" presName="hierChild5" presStyleCnt="0"/>
      <dgm:spPr/>
    </dgm:pt>
    <dgm:pt modelId="{5CAA7D0F-FA85-4AAD-A2F3-97F77B59C322}" type="pres">
      <dgm:prSet presAssocID="{5F7874CA-9D8B-4D68-A940-DC000F31C5E8}" presName="Name37" presStyleLbl="parChTrans1D3" presStyleIdx="7" presStyleCnt="10"/>
      <dgm:spPr/>
      <dgm:t>
        <a:bodyPr/>
        <a:lstStyle/>
        <a:p>
          <a:endParaRPr kumimoji="1" lang="ja-JP" altLang="en-US"/>
        </a:p>
      </dgm:t>
    </dgm:pt>
    <dgm:pt modelId="{BC19809F-7998-4F2D-916E-4EB4F85364BE}" type="pres">
      <dgm:prSet presAssocID="{B474C6C2-0B5F-4967-99A4-65E11ED40290}" presName="hierRoot2" presStyleCnt="0">
        <dgm:presLayoutVars>
          <dgm:hierBranch val="init"/>
        </dgm:presLayoutVars>
      </dgm:prSet>
      <dgm:spPr/>
    </dgm:pt>
    <dgm:pt modelId="{90E9D07C-EB97-41CF-B312-CC1DF7C107E0}" type="pres">
      <dgm:prSet presAssocID="{B474C6C2-0B5F-4967-99A4-65E11ED40290}" presName="rootComposite" presStyleCnt="0"/>
      <dgm:spPr/>
    </dgm:pt>
    <dgm:pt modelId="{43D4FFB9-A8A7-490F-AB5E-1F3554872280}" type="pres">
      <dgm:prSet presAssocID="{B474C6C2-0B5F-4967-99A4-65E11ED40290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FE0B932-53DE-48E0-89D7-038EC9652F57}" type="pres">
      <dgm:prSet presAssocID="{B474C6C2-0B5F-4967-99A4-65E11ED40290}" presName="rootConnector" presStyleLbl="node3" presStyleIdx="7" presStyleCnt="10"/>
      <dgm:spPr/>
      <dgm:t>
        <a:bodyPr/>
        <a:lstStyle/>
        <a:p>
          <a:endParaRPr kumimoji="1" lang="ja-JP" altLang="en-US"/>
        </a:p>
      </dgm:t>
    </dgm:pt>
    <dgm:pt modelId="{FF61A355-F23B-4F8A-BA78-F7DAED4E849F}" type="pres">
      <dgm:prSet presAssocID="{B474C6C2-0B5F-4967-99A4-65E11ED40290}" presName="hierChild4" presStyleCnt="0"/>
      <dgm:spPr/>
    </dgm:pt>
    <dgm:pt modelId="{12E2D32C-FC03-4C5D-8C8B-D3F0D049CDC2}" type="pres">
      <dgm:prSet presAssocID="{B474C6C2-0B5F-4967-99A4-65E11ED40290}" presName="hierChild5" presStyleCnt="0"/>
      <dgm:spPr/>
    </dgm:pt>
    <dgm:pt modelId="{EEB2DE0B-87C4-4584-B17A-7775B6E4F1BB}" type="pres">
      <dgm:prSet presAssocID="{7783E1B9-8CB8-4DA8-9CA3-6B57534FB30B}" presName="hierChild5" presStyleCnt="0"/>
      <dgm:spPr/>
    </dgm:pt>
    <dgm:pt modelId="{0ACB899B-2E27-48B8-A288-3D4D8872CFFA}" type="pres">
      <dgm:prSet presAssocID="{47FABB92-EBD1-4091-87E9-E66F2E833DDD}" presName="Name37" presStyleLbl="parChTrans1D2" presStyleIdx="4" presStyleCnt="6"/>
      <dgm:spPr/>
      <dgm:t>
        <a:bodyPr/>
        <a:lstStyle/>
        <a:p>
          <a:endParaRPr kumimoji="1" lang="ja-JP" altLang="en-US"/>
        </a:p>
      </dgm:t>
    </dgm:pt>
    <dgm:pt modelId="{CB51EA4E-7E16-487D-A00A-E59745F3BE8C}" type="pres">
      <dgm:prSet presAssocID="{D422D85A-3E99-4D0D-BB0D-AEBCA14527E3}" presName="hierRoot2" presStyleCnt="0">
        <dgm:presLayoutVars>
          <dgm:hierBranch val="init"/>
        </dgm:presLayoutVars>
      </dgm:prSet>
      <dgm:spPr/>
    </dgm:pt>
    <dgm:pt modelId="{CD437D93-63AE-4BDA-AEC2-4DF347502255}" type="pres">
      <dgm:prSet presAssocID="{D422D85A-3E99-4D0D-BB0D-AEBCA14527E3}" presName="rootComposite" presStyleCnt="0"/>
      <dgm:spPr/>
    </dgm:pt>
    <dgm:pt modelId="{721CE822-1C0B-44E6-BD98-8532A48AD926}" type="pres">
      <dgm:prSet presAssocID="{D422D85A-3E99-4D0D-BB0D-AEBCA14527E3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68482EF-1C5E-4A94-8CEA-16D100FA3CA8}" type="pres">
      <dgm:prSet presAssocID="{D422D85A-3E99-4D0D-BB0D-AEBCA14527E3}" presName="rootConnector" presStyleLbl="node2" presStyleIdx="4" presStyleCnt="5"/>
      <dgm:spPr/>
      <dgm:t>
        <a:bodyPr/>
        <a:lstStyle/>
        <a:p>
          <a:endParaRPr kumimoji="1" lang="ja-JP" altLang="en-US"/>
        </a:p>
      </dgm:t>
    </dgm:pt>
    <dgm:pt modelId="{D55445E3-9056-4340-A591-6F0382F2E1B3}" type="pres">
      <dgm:prSet presAssocID="{D422D85A-3E99-4D0D-BB0D-AEBCA14527E3}" presName="hierChild4" presStyleCnt="0"/>
      <dgm:spPr/>
    </dgm:pt>
    <dgm:pt modelId="{0EB33ED3-1D8C-418E-82D5-217949AD17E6}" type="pres">
      <dgm:prSet presAssocID="{E4BEC4D2-2208-4FD9-9281-77B1BE56B4CC}" presName="Name37" presStyleLbl="parChTrans1D3" presStyleIdx="8" presStyleCnt="10"/>
      <dgm:spPr/>
      <dgm:t>
        <a:bodyPr/>
        <a:lstStyle/>
        <a:p>
          <a:endParaRPr kumimoji="1" lang="ja-JP" altLang="en-US"/>
        </a:p>
      </dgm:t>
    </dgm:pt>
    <dgm:pt modelId="{3805DDA8-9096-4FE0-B8BB-0405C2D8707F}" type="pres">
      <dgm:prSet presAssocID="{C667A181-DAB6-40A3-9CF4-3283971EEEC9}" presName="hierRoot2" presStyleCnt="0">
        <dgm:presLayoutVars>
          <dgm:hierBranch val="init"/>
        </dgm:presLayoutVars>
      </dgm:prSet>
      <dgm:spPr/>
    </dgm:pt>
    <dgm:pt modelId="{7E503E5F-0A71-4610-B442-474249BBCBEA}" type="pres">
      <dgm:prSet presAssocID="{C667A181-DAB6-40A3-9CF4-3283971EEEC9}" presName="rootComposite" presStyleCnt="0"/>
      <dgm:spPr/>
    </dgm:pt>
    <dgm:pt modelId="{E97892DE-238F-4C4A-9DF3-90079B420C4B}" type="pres">
      <dgm:prSet presAssocID="{C667A181-DAB6-40A3-9CF4-3283971EEEC9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4DE37BF-CB62-4D68-AD75-BB4494C22709}" type="pres">
      <dgm:prSet presAssocID="{C667A181-DAB6-40A3-9CF4-3283971EEEC9}" presName="rootConnector" presStyleLbl="node3" presStyleIdx="8" presStyleCnt="10"/>
      <dgm:spPr/>
      <dgm:t>
        <a:bodyPr/>
        <a:lstStyle/>
        <a:p>
          <a:endParaRPr kumimoji="1" lang="ja-JP" altLang="en-US"/>
        </a:p>
      </dgm:t>
    </dgm:pt>
    <dgm:pt modelId="{B0830089-7954-43C4-8899-1D39729F0FC8}" type="pres">
      <dgm:prSet presAssocID="{C667A181-DAB6-40A3-9CF4-3283971EEEC9}" presName="hierChild4" presStyleCnt="0"/>
      <dgm:spPr/>
    </dgm:pt>
    <dgm:pt modelId="{D6E9CCFF-D321-4197-B6C1-0D0284A9B333}" type="pres">
      <dgm:prSet presAssocID="{C667A181-DAB6-40A3-9CF4-3283971EEEC9}" presName="hierChild5" presStyleCnt="0"/>
      <dgm:spPr/>
    </dgm:pt>
    <dgm:pt modelId="{ED60917D-D68C-4461-8D79-7CA482C44008}" type="pres">
      <dgm:prSet presAssocID="{EAFB7FEE-2A4F-4E23-9EE6-322D48C55671}" presName="Name37" presStyleLbl="parChTrans1D3" presStyleIdx="9" presStyleCnt="10"/>
      <dgm:spPr/>
      <dgm:t>
        <a:bodyPr/>
        <a:lstStyle/>
        <a:p>
          <a:endParaRPr kumimoji="1" lang="ja-JP" altLang="en-US"/>
        </a:p>
      </dgm:t>
    </dgm:pt>
    <dgm:pt modelId="{B53C0367-3D9C-4487-A930-BF0E9CEA3137}" type="pres">
      <dgm:prSet presAssocID="{E56D1063-26FA-40E4-8800-AB201D5CCA00}" presName="hierRoot2" presStyleCnt="0">
        <dgm:presLayoutVars>
          <dgm:hierBranch val="init"/>
        </dgm:presLayoutVars>
      </dgm:prSet>
      <dgm:spPr/>
    </dgm:pt>
    <dgm:pt modelId="{DBFCCC0C-509D-408B-B349-9D73D3C455BE}" type="pres">
      <dgm:prSet presAssocID="{E56D1063-26FA-40E4-8800-AB201D5CCA00}" presName="rootComposite" presStyleCnt="0"/>
      <dgm:spPr/>
    </dgm:pt>
    <dgm:pt modelId="{8E7B7D56-EA50-4211-A5AB-166E8AD2B3AC}" type="pres">
      <dgm:prSet presAssocID="{E56D1063-26FA-40E4-8800-AB201D5CCA00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5D68F34-3AB2-4B0F-9566-2C4635B9A99A}" type="pres">
      <dgm:prSet presAssocID="{E56D1063-26FA-40E4-8800-AB201D5CCA00}" presName="rootConnector" presStyleLbl="node3" presStyleIdx="9" presStyleCnt="10"/>
      <dgm:spPr/>
      <dgm:t>
        <a:bodyPr/>
        <a:lstStyle/>
        <a:p>
          <a:endParaRPr kumimoji="1" lang="ja-JP" altLang="en-US"/>
        </a:p>
      </dgm:t>
    </dgm:pt>
    <dgm:pt modelId="{C448F12A-A33E-4906-B27D-BF3A2636DA42}" type="pres">
      <dgm:prSet presAssocID="{E56D1063-26FA-40E4-8800-AB201D5CCA00}" presName="hierChild4" presStyleCnt="0"/>
      <dgm:spPr/>
    </dgm:pt>
    <dgm:pt modelId="{484D072C-2A7E-43C8-A66D-A1E8F17E2874}" type="pres">
      <dgm:prSet presAssocID="{E56D1063-26FA-40E4-8800-AB201D5CCA00}" presName="hierChild5" presStyleCnt="0"/>
      <dgm:spPr/>
    </dgm:pt>
    <dgm:pt modelId="{D40645F0-7DFC-4838-B1CA-50806146FC39}" type="pres">
      <dgm:prSet presAssocID="{D422D85A-3E99-4D0D-BB0D-AEBCA14527E3}" presName="hierChild5" presStyleCnt="0"/>
      <dgm:spPr/>
    </dgm:pt>
    <dgm:pt modelId="{651D3EF8-7B58-4FD9-82B3-1493F98C6279}" type="pres">
      <dgm:prSet presAssocID="{382BD9F9-55F6-4E5F-B9FC-6100F05A6F65}" presName="hierChild3" presStyleCnt="0"/>
      <dgm:spPr/>
    </dgm:pt>
    <dgm:pt modelId="{3D15C8E3-EDC9-489D-9419-31AC1CE1001F}" type="pres">
      <dgm:prSet presAssocID="{E93B5E6A-F624-4A09-9CA4-EEA5FBE16AC1}" presName="Name111" presStyleLbl="parChTrans1D2" presStyleIdx="5" presStyleCnt="6"/>
      <dgm:spPr/>
      <dgm:t>
        <a:bodyPr/>
        <a:lstStyle/>
        <a:p>
          <a:endParaRPr kumimoji="1" lang="ja-JP" altLang="en-US"/>
        </a:p>
      </dgm:t>
    </dgm:pt>
    <dgm:pt modelId="{C557C42F-3D18-4DE2-98DA-1EE3DDF33AA0}" type="pres">
      <dgm:prSet presAssocID="{27161F50-9829-4702-80E4-AE51E850C616}" presName="hierRoot3" presStyleCnt="0">
        <dgm:presLayoutVars>
          <dgm:hierBranch val="init"/>
        </dgm:presLayoutVars>
      </dgm:prSet>
      <dgm:spPr/>
    </dgm:pt>
    <dgm:pt modelId="{A5495892-840F-4B5E-B88F-3C6B717C4962}" type="pres">
      <dgm:prSet presAssocID="{27161F50-9829-4702-80E4-AE51E850C616}" presName="rootComposite3" presStyleCnt="0"/>
      <dgm:spPr/>
    </dgm:pt>
    <dgm:pt modelId="{BA677C1F-65D4-4828-80AB-F874DDBADF84}" type="pres">
      <dgm:prSet presAssocID="{27161F50-9829-4702-80E4-AE51E850C616}" presName="rootText3" presStyleLbl="asst1" presStyleIdx="0" presStyleCnt="1" custScaleX="133572" custScaleY="114788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388D1F-BC12-434C-9CB1-FAE7EF26393A}" type="pres">
      <dgm:prSet presAssocID="{27161F50-9829-4702-80E4-AE51E850C616}" presName="rootConnector3" presStyleLbl="asst1" presStyleIdx="0" presStyleCnt="1"/>
      <dgm:spPr/>
      <dgm:t>
        <a:bodyPr/>
        <a:lstStyle/>
        <a:p>
          <a:endParaRPr kumimoji="1" lang="ja-JP" altLang="en-US"/>
        </a:p>
      </dgm:t>
    </dgm:pt>
    <dgm:pt modelId="{C552784A-2A03-4946-8F40-64721FD3FAFE}" type="pres">
      <dgm:prSet presAssocID="{27161F50-9829-4702-80E4-AE51E850C616}" presName="hierChild6" presStyleCnt="0"/>
      <dgm:spPr/>
    </dgm:pt>
    <dgm:pt modelId="{DA6A68C9-F1B2-4A0F-B38C-86FECD4B3A26}" type="pres">
      <dgm:prSet presAssocID="{27161F50-9829-4702-80E4-AE51E850C616}" presName="hierChild7" presStyleCnt="0"/>
      <dgm:spPr/>
    </dgm:pt>
  </dgm:ptLst>
  <dgm:cxnLst>
    <dgm:cxn modelId="{46370A3B-563C-4211-BCC8-4FA3BBF1AD2F}" srcId="{382BD9F9-55F6-4E5F-B9FC-6100F05A6F65}" destId="{7783E1B9-8CB8-4DA8-9CA3-6B57534FB30B}" srcOrd="4" destOrd="0" parTransId="{BF052AAC-6683-4577-9BE8-67EDBE4E83B2}" sibTransId="{44D6F97C-4B0A-4A6B-AB17-0FA4FD502D81}"/>
    <dgm:cxn modelId="{8D3C234A-1BD5-4616-B830-D4B1475504DE}" type="presOf" srcId="{B474C6C2-0B5F-4967-99A4-65E11ED40290}" destId="{7FE0B932-53DE-48E0-89D7-038EC9652F57}" srcOrd="1" destOrd="0" presId="urn:microsoft.com/office/officeart/2005/8/layout/orgChart1"/>
    <dgm:cxn modelId="{B5DF69C8-4753-4783-8B2D-1533AF51B14F}" type="presOf" srcId="{5F1C8027-2013-4FE3-B75A-7617F1047CBB}" destId="{D30ECB3F-CD9E-4D15-9952-FD92AB9838C5}" srcOrd="0" destOrd="0" presId="urn:microsoft.com/office/officeart/2005/8/layout/orgChart1"/>
    <dgm:cxn modelId="{7D65C04E-40D5-4A0E-81E2-0C0FDD5A7C4D}" type="presOf" srcId="{DDFBCC6F-2B90-423C-ABCA-BE4A02E629FB}" destId="{F58F17D3-87CB-4A58-B5AD-4E3825B9A4FA}" srcOrd="1" destOrd="0" presId="urn:microsoft.com/office/officeart/2005/8/layout/orgChart1"/>
    <dgm:cxn modelId="{BDBA59AA-FAD9-45D5-BDEF-D2118AA520E6}" type="presOf" srcId="{53346D55-AD9C-4583-A7EA-AD0A2F85EC67}" destId="{B2BAE446-5F59-478D-AA4E-FEABE7BAC813}" srcOrd="0" destOrd="0" presId="urn:microsoft.com/office/officeart/2005/8/layout/orgChart1"/>
    <dgm:cxn modelId="{FB3BC732-8912-4673-83DF-D49C6F2A50EC}" type="presOf" srcId="{27161F50-9829-4702-80E4-AE51E850C616}" destId="{C7388D1F-BC12-434C-9CB1-FAE7EF26393A}" srcOrd="1" destOrd="0" presId="urn:microsoft.com/office/officeart/2005/8/layout/orgChart1"/>
    <dgm:cxn modelId="{2330B73C-00E6-4C0E-BD5A-14A7A2DF01E5}" srcId="{F6774F2C-5A86-42E7-852D-01CDA837A69F}" destId="{382BD9F9-55F6-4E5F-B9FC-6100F05A6F65}" srcOrd="0" destOrd="0" parTransId="{F638A2EE-CBA0-4ED7-896E-FACD4AF31276}" sibTransId="{47CE42A6-B79B-4176-A36C-907EB9152FB1}"/>
    <dgm:cxn modelId="{823CD5A7-2968-4C40-930A-33E1AA3FCDB0}" type="presOf" srcId="{CC72D243-ED15-4201-A4F3-08E7C5AF4DCB}" destId="{21CD54B1-0968-4BE3-9247-871EE440354E}" srcOrd="0" destOrd="0" presId="urn:microsoft.com/office/officeart/2005/8/layout/orgChart1"/>
    <dgm:cxn modelId="{C3E8EC75-4EF7-4162-B192-04BA14EBA2EB}" type="presOf" srcId="{E93B5E6A-F624-4A09-9CA4-EEA5FBE16AC1}" destId="{3D15C8E3-EDC9-489D-9419-31AC1CE1001F}" srcOrd="0" destOrd="0" presId="urn:microsoft.com/office/officeart/2005/8/layout/orgChart1"/>
    <dgm:cxn modelId="{1E6397B2-CE39-4E63-A1D2-4E6AA6DC842E}" type="presOf" srcId="{FBCDAC8E-CAE0-43EE-8EA2-48C5B5450BE2}" destId="{3FB54BC4-BBF0-4A6E-B277-9D2620908738}" srcOrd="0" destOrd="0" presId="urn:microsoft.com/office/officeart/2005/8/layout/orgChart1"/>
    <dgm:cxn modelId="{53907265-CCDD-49D1-B0C8-C8BBA0A8F205}" type="presOf" srcId="{FBCDAC8E-CAE0-43EE-8EA2-48C5B5450BE2}" destId="{9FF81C6B-F3FF-486D-93FE-136B99FF33AF}" srcOrd="1" destOrd="0" presId="urn:microsoft.com/office/officeart/2005/8/layout/orgChart1"/>
    <dgm:cxn modelId="{F046F491-3883-43E8-82B8-A12A71162D53}" type="presOf" srcId="{09F6A952-6A81-4364-BD00-A473499B202B}" destId="{5B5F0938-F396-470B-9CAB-4ECB34113DF0}" srcOrd="0" destOrd="0" presId="urn:microsoft.com/office/officeart/2005/8/layout/orgChart1"/>
    <dgm:cxn modelId="{58673A30-4E53-4F1B-B6D0-FCE7BBCB418E}" type="presOf" srcId="{382BD9F9-55F6-4E5F-B9FC-6100F05A6F65}" destId="{F971D35F-3C07-4B8E-AB76-4AF1035C550C}" srcOrd="1" destOrd="0" presId="urn:microsoft.com/office/officeart/2005/8/layout/orgChart1"/>
    <dgm:cxn modelId="{5605CE2C-4E7F-41B5-8D5C-B3B3CC480E06}" type="presOf" srcId="{A0DE3CBD-F376-4A9C-8D8C-96F2C8D1ED7F}" destId="{1979C2F0-E63B-40AE-A07E-AFCB5DCF6966}" srcOrd="0" destOrd="0" presId="urn:microsoft.com/office/officeart/2005/8/layout/orgChart1"/>
    <dgm:cxn modelId="{339FAD53-7BCD-4612-A75B-9076F931E1A4}" type="presOf" srcId="{DF7901E1-F7AB-41E6-92D1-FAB7F029A014}" destId="{3CFE95CD-CEF9-4634-830A-E0360509395C}" srcOrd="0" destOrd="0" presId="urn:microsoft.com/office/officeart/2005/8/layout/orgChart1"/>
    <dgm:cxn modelId="{5834D8C8-10E3-4C8E-88EB-E7421AB144C3}" type="presOf" srcId="{27161F50-9829-4702-80E4-AE51E850C616}" destId="{BA677C1F-65D4-4828-80AB-F874DDBADF84}" srcOrd="0" destOrd="0" presId="urn:microsoft.com/office/officeart/2005/8/layout/orgChart1"/>
    <dgm:cxn modelId="{596202AD-A2B0-45E5-9B30-D2CAC1308CE0}" type="presOf" srcId="{841590A9-C669-4AB7-870C-B0662A2B3364}" destId="{6A882319-0467-448F-B895-430AFE45A395}" srcOrd="1" destOrd="0" presId="urn:microsoft.com/office/officeart/2005/8/layout/orgChart1"/>
    <dgm:cxn modelId="{6F47A6E5-692A-4EA0-ADA3-E5651545132F}" srcId="{D422D85A-3E99-4D0D-BB0D-AEBCA14527E3}" destId="{C667A181-DAB6-40A3-9CF4-3283971EEEC9}" srcOrd="0" destOrd="0" parTransId="{E4BEC4D2-2208-4FD9-9281-77B1BE56B4CC}" sibTransId="{5F8E7191-ECD5-40A5-8BC2-3F2D71F38260}"/>
    <dgm:cxn modelId="{E82F8069-2317-4F94-A5AF-33170CEBF19F}" srcId="{382BD9F9-55F6-4E5F-B9FC-6100F05A6F65}" destId="{D422D85A-3E99-4D0D-BB0D-AEBCA14527E3}" srcOrd="5" destOrd="0" parTransId="{47FABB92-EBD1-4091-87E9-E66F2E833DDD}" sibTransId="{8D41ED0A-9ED1-4F95-A396-BA321B665EDA}"/>
    <dgm:cxn modelId="{00B21BED-A017-4EAE-891E-74E2FA310B62}" type="presOf" srcId="{D55BCC92-CAC7-4F08-BA23-05C5F6A00119}" destId="{0C8E5C3C-A8A4-40D7-AD60-67337B55D076}" srcOrd="0" destOrd="0" presId="urn:microsoft.com/office/officeart/2005/8/layout/orgChart1"/>
    <dgm:cxn modelId="{E2922EEF-D697-4F25-829A-21C06C724FD4}" type="presOf" srcId="{E4BEC4D2-2208-4FD9-9281-77B1BE56B4CC}" destId="{0EB33ED3-1D8C-418E-82D5-217949AD17E6}" srcOrd="0" destOrd="0" presId="urn:microsoft.com/office/officeart/2005/8/layout/orgChart1"/>
    <dgm:cxn modelId="{6D8C90A2-1B31-4585-8287-414BED6F91F5}" type="presOf" srcId="{C667A181-DAB6-40A3-9CF4-3283971EEEC9}" destId="{74DE37BF-CB62-4D68-AD75-BB4494C22709}" srcOrd="1" destOrd="0" presId="urn:microsoft.com/office/officeart/2005/8/layout/orgChart1"/>
    <dgm:cxn modelId="{EA3CAC2E-3FA0-40B6-AC92-BB71550A591C}" type="presOf" srcId="{C667A181-DAB6-40A3-9CF4-3283971EEEC9}" destId="{E97892DE-238F-4C4A-9DF3-90079B420C4B}" srcOrd="0" destOrd="0" presId="urn:microsoft.com/office/officeart/2005/8/layout/orgChart1"/>
    <dgm:cxn modelId="{AE66B86D-CD77-4680-9B6B-021D13380967}" srcId="{382BD9F9-55F6-4E5F-B9FC-6100F05A6F65}" destId="{DF7901E1-F7AB-41E6-92D1-FAB7F029A014}" srcOrd="2" destOrd="0" parTransId="{6E4B72B6-AC2A-4ABD-B42B-AB073B8B8A54}" sibTransId="{5D23B8A4-0DA2-4DB6-A20E-A7D05972A2EC}"/>
    <dgm:cxn modelId="{F4859E40-94F6-4A93-AAA6-E4D2C9028641}" type="presOf" srcId="{44AB4419-F4A1-4431-B728-E716BE005E64}" destId="{1393251E-92DA-486A-A6A0-E7E338A66AA8}" srcOrd="1" destOrd="0" presId="urn:microsoft.com/office/officeart/2005/8/layout/orgChart1"/>
    <dgm:cxn modelId="{A8CE56E9-DDAC-45E4-815C-00FE8255B08A}" srcId="{CC72D243-ED15-4201-A4F3-08E7C5AF4DCB}" destId="{841590A9-C669-4AB7-870C-B0662A2B3364}" srcOrd="1" destOrd="0" parTransId="{09F6A952-6A81-4364-BD00-A473499B202B}" sibTransId="{1B3EF7AE-934F-4215-BB13-0D8C002A4F71}"/>
    <dgm:cxn modelId="{C7FAA3ED-EDB2-4D45-925E-2473F1AE1447}" type="presOf" srcId="{47FABB92-EBD1-4091-87E9-E66F2E833DDD}" destId="{0ACB899B-2E27-48B8-A288-3D4D8872CFFA}" srcOrd="0" destOrd="0" presId="urn:microsoft.com/office/officeart/2005/8/layout/orgChart1"/>
    <dgm:cxn modelId="{7F16F62A-04BD-4480-A1CA-ECB9A0231C12}" srcId="{382BD9F9-55F6-4E5F-B9FC-6100F05A6F65}" destId="{76096F85-F2D0-4C57-8486-B546FAA3F75E}" srcOrd="3" destOrd="0" parTransId="{F219D038-5FA4-4DA4-A76D-DEB5F876F499}" sibTransId="{F599E218-D41A-4552-B4CC-560B4B0BA53F}"/>
    <dgm:cxn modelId="{FF70B156-9046-479F-8725-9AC7B90500CD}" srcId="{DF7901E1-F7AB-41E6-92D1-FAB7F029A014}" destId="{44AB4419-F4A1-4431-B728-E716BE005E64}" srcOrd="1" destOrd="0" parTransId="{A0DE3CBD-F376-4A9C-8D8C-96F2C8D1ED7F}" sibTransId="{725191AA-3CE5-48A4-ACB3-6BA59473E535}"/>
    <dgm:cxn modelId="{E3E7E5BC-5A33-4C72-95D5-763A439A5605}" type="presOf" srcId="{BF052AAC-6683-4577-9BE8-67EDBE4E83B2}" destId="{2203D6B8-A1CF-4415-A72C-6016AACF11A7}" srcOrd="0" destOrd="0" presId="urn:microsoft.com/office/officeart/2005/8/layout/orgChart1"/>
    <dgm:cxn modelId="{694107D3-4E2E-4860-8FAF-51473F534663}" srcId="{CC72D243-ED15-4201-A4F3-08E7C5AF4DCB}" destId="{FBCDAC8E-CAE0-43EE-8EA2-48C5B5450BE2}" srcOrd="0" destOrd="0" parTransId="{53346D55-AD9C-4583-A7EA-AD0A2F85EC67}" sibTransId="{A2FB8397-2F16-4751-9075-075945E62C4C}"/>
    <dgm:cxn modelId="{E9D2F6DC-F8D9-47D6-BFC8-774FD20140A7}" type="presOf" srcId="{E56D1063-26FA-40E4-8800-AB201D5CCA00}" destId="{C5D68F34-3AB2-4B0F-9566-2C4635B9A99A}" srcOrd="1" destOrd="0" presId="urn:microsoft.com/office/officeart/2005/8/layout/orgChart1"/>
    <dgm:cxn modelId="{6A7399E7-BB54-472C-AD7C-CBAD5B21E8DF}" type="presOf" srcId="{76096F85-F2D0-4C57-8486-B546FAA3F75E}" destId="{DE91D027-85C2-408D-A4E0-3790C47D6453}" srcOrd="0" destOrd="0" presId="urn:microsoft.com/office/officeart/2005/8/layout/orgChart1"/>
    <dgm:cxn modelId="{4DE71119-36C3-4D42-A828-41D473A55F35}" type="presOf" srcId="{6E4B72B6-AC2A-4ABD-B42B-AB073B8B8A54}" destId="{AC7B17F0-069A-4F45-9493-1AE419808A65}" srcOrd="0" destOrd="0" presId="urn:microsoft.com/office/officeart/2005/8/layout/orgChart1"/>
    <dgm:cxn modelId="{252077CE-0AF0-400F-8A85-0506C0D06575}" type="presOf" srcId="{2A2079F6-61E5-4C2B-BB9D-6530BA833F30}" destId="{8856120E-067C-4225-9D23-C47E89E814F3}" srcOrd="0" destOrd="0" presId="urn:microsoft.com/office/officeart/2005/8/layout/orgChart1"/>
    <dgm:cxn modelId="{2310E276-59AC-4719-AF0F-572C739AC89D}" srcId="{76096F85-F2D0-4C57-8486-B546FAA3F75E}" destId="{A3B350D3-7B3C-4D89-BBBF-C30449971650}" srcOrd="1" destOrd="0" parTransId="{363AF0DB-8866-4BDF-A900-7C47198A2716}" sibTransId="{2210B5A0-F97B-4B9A-9046-5CB2FECA9787}"/>
    <dgm:cxn modelId="{A7B3DFBF-F3B3-4EFF-8346-86421FC1A99E}" srcId="{76096F85-F2D0-4C57-8486-B546FAA3F75E}" destId="{5F1C8027-2013-4FE3-B75A-7617F1047CBB}" srcOrd="0" destOrd="0" parTransId="{513488AE-84A4-4D82-B44B-7E239A6C3A23}" sibTransId="{C04A4FCC-8DBF-4222-A2F4-B4A1ED3258F5}"/>
    <dgm:cxn modelId="{A5D4415B-3FC7-4C6C-B820-ECB251B2B35C}" type="presOf" srcId="{D422D85A-3E99-4D0D-BB0D-AEBCA14527E3}" destId="{C68482EF-1C5E-4A94-8CEA-16D100FA3CA8}" srcOrd="1" destOrd="0" presId="urn:microsoft.com/office/officeart/2005/8/layout/orgChart1"/>
    <dgm:cxn modelId="{6DB3104E-F7B2-4FDB-B754-475E9523E453}" type="presOf" srcId="{D422D85A-3E99-4D0D-BB0D-AEBCA14527E3}" destId="{721CE822-1C0B-44E6-BD98-8532A48AD926}" srcOrd="0" destOrd="0" presId="urn:microsoft.com/office/officeart/2005/8/layout/orgChart1"/>
    <dgm:cxn modelId="{367F0B60-2DF6-4A3C-8E8A-2A67120FF552}" srcId="{7783E1B9-8CB8-4DA8-9CA3-6B57534FB30B}" destId="{DDFBCC6F-2B90-423C-ABCA-BE4A02E629FB}" srcOrd="0" destOrd="0" parTransId="{B14ADD20-413A-4AB8-BAC1-2C17BB043D16}" sibTransId="{93D08C70-704E-47B1-9A2A-0F2923C8EA2B}"/>
    <dgm:cxn modelId="{6141E47A-E807-490B-B9E5-5BE57A8E2AFE}" type="presOf" srcId="{A3B350D3-7B3C-4D89-BBBF-C30449971650}" destId="{86078A9F-83BC-4928-A1FF-732771940913}" srcOrd="0" destOrd="0" presId="urn:microsoft.com/office/officeart/2005/8/layout/orgChart1"/>
    <dgm:cxn modelId="{425F0D84-25CB-47EF-B45C-A7F9EAF54416}" srcId="{D422D85A-3E99-4D0D-BB0D-AEBCA14527E3}" destId="{E56D1063-26FA-40E4-8800-AB201D5CCA00}" srcOrd="1" destOrd="0" parTransId="{EAFB7FEE-2A4F-4E23-9EE6-322D48C55671}" sibTransId="{86007BF0-8FCC-408F-A9D5-912A2DE18C7C}"/>
    <dgm:cxn modelId="{B774D4A9-5B9A-4905-AC0D-8B161EFBB7B7}" type="presOf" srcId="{EAFB7FEE-2A4F-4E23-9EE6-322D48C55671}" destId="{ED60917D-D68C-4461-8D79-7CA482C44008}" srcOrd="0" destOrd="0" presId="urn:microsoft.com/office/officeart/2005/8/layout/orgChart1"/>
    <dgm:cxn modelId="{179D9DF6-5B6E-4B37-8E10-B83BDEAFA82E}" type="presOf" srcId="{F219D038-5FA4-4DA4-A76D-DEB5F876F499}" destId="{EDA2AFC1-6877-4930-9F1B-EC2320410A4B}" srcOrd="0" destOrd="0" presId="urn:microsoft.com/office/officeart/2005/8/layout/orgChart1"/>
    <dgm:cxn modelId="{E485E8D8-CCAD-4276-B7A5-1D16D5724E3E}" type="presOf" srcId="{382BD9F9-55F6-4E5F-B9FC-6100F05A6F65}" destId="{81A48C4C-A0B4-48CA-875C-23B57A8EF60E}" srcOrd="0" destOrd="0" presId="urn:microsoft.com/office/officeart/2005/8/layout/orgChart1"/>
    <dgm:cxn modelId="{B0BE29B4-8EE4-4DFD-91AF-04D87460E41D}" type="presOf" srcId="{44AB4419-F4A1-4431-B728-E716BE005E64}" destId="{B6B6CD8F-2782-4BEB-A25D-470C88FF7600}" srcOrd="0" destOrd="0" presId="urn:microsoft.com/office/officeart/2005/8/layout/orgChart1"/>
    <dgm:cxn modelId="{DD2B5625-BC63-4618-B0C4-95B2016A5113}" type="presOf" srcId="{841590A9-C669-4AB7-870C-B0662A2B3364}" destId="{7CE22285-93C3-4563-AB17-70CFFECBB5D4}" srcOrd="0" destOrd="0" presId="urn:microsoft.com/office/officeart/2005/8/layout/orgChart1"/>
    <dgm:cxn modelId="{5785027B-D620-47E8-82DB-FCF8FA15DCF4}" type="presOf" srcId="{B474C6C2-0B5F-4967-99A4-65E11ED40290}" destId="{43D4FFB9-A8A7-490F-AB5E-1F3554872280}" srcOrd="0" destOrd="0" presId="urn:microsoft.com/office/officeart/2005/8/layout/orgChart1"/>
    <dgm:cxn modelId="{ACCCEA83-999B-4CDD-8C34-3E268E22544E}" srcId="{7783E1B9-8CB8-4DA8-9CA3-6B57534FB30B}" destId="{B474C6C2-0B5F-4967-99A4-65E11ED40290}" srcOrd="1" destOrd="0" parTransId="{5F7874CA-9D8B-4D68-A940-DC000F31C5E8}" sibTransId="{A36F5274-3872-484D-981D-87684E0DD1F8}"/>
    <dgm:cxn modelId="{CB77E59D-2582-4C9A-AC12-53AA49A590CF}" srcId="{382BD9F9-55F6-4E5F-B9FC-6100F05A6F65}" destId="{CC72D243-ED15-4201-A4F3-08E7C5AF4DCB}" srcOrd="1" destOrd="0" parTransId="{B14829A3-F701-4D5E-AF2B-8C1D03D9DBD3}" sibTransId="{0E176D99-AB75-48D4-A85A-D03241978A9D}"/>
    <dgm:cxn modelId="{35B27E9B-AA0A-408B-8D52-0E187D511A74}" type="presOf" srcId="{B14ADD20-413A-4AB8-BAC1-2C17BB043D16}" destId="{BBC1B3E3-E185-4CEF-B6DD-EC54C033BF56}" srcOrd="0" destOrd="0" presId="urn:microsoft.com/office/officeart/2005/8/layout/orgChart1"/>
    <dgm:cxn modelId="{90D39540-DBB7-4283-BD2C-BB49EF5B1733}" type="presOf" srcId="{5F1C8027-2013-4FE3-B75A-7617F1047CBB}" destId="{E01E37ED-9508-4CF4-9D12-65A7C641D368}" srcOrd="1" destOrd="0" presId="urn:microsoft.com/office/officeart/2005/8/layout/orgChart1"/>
    <dgm:cxn modelId="{DB232330-9D88-4D6D-93B5-260E707D4B51}" type="presOf" srcId="{5F7874CA-9D8B-4D68-A940-DC000F31C5E8}" destId="{5CAA7D0F-FA85-4AAD-A2F3-97F77B59C322}" srcOrd="0" destOrd="0" presId="urn:microsoft.com/office/officeart/2005/8/layout/orgChart1"/>
    <dgm:cxn modelId="{3E42F918-FEA4-4DD1-8213-A5062D4F1680}" type="presOf" srcId="{D55BCC92-CAC7-4F08-BA23-05C5F6A00119}" destId="{2E4628CB-7091-4D39-A43C-953B03DA56D7}" srcOrd="1" destOrd="0" presId="urn:microsoft.com/office/officeart/2005/8/layout/orgChart1"/>
    <dgm:cxn modelId="{24936A99-7E52-46C9-A509-877D27B67A3D}" type="presOf" srcId="{A3B350D3-7B3C-4D89-BBBF-C30449971650}" destId="{6787CD23-F75E-4923-8141-BA8AC6CB9E16}" srcOrd="1" destOrd="0" presId="urn:microsoft.com/office/officeart/2005/8/layout/orgChart1"/>
    <dgm:cxn modelId="{9033A7E2-E327-455C-B8C0-E4F5C46957F3}" type="presOf" srcId="{513488AE-84A4-4D82-B44B-7E239A6C3A23}" destId="{8EC299F4-36BC-49EC-8F74-598FB4E1B35D}" srcOrd="0" destOrd="0" presId="urn:microsoft.com/office/officeart/2005/8/layout/orgChart1"/>
    <dgm:cxn modelId="{1FF7DFB8-1F8A-4F85-BF30-985B5BA518C6}" type="presOf" srcId="{B14829A3-F701-4D5E-AF2B-8C1D03D9DBD3}" destId="{1FCBAEE1-9000-4FB5-922F-0034C8D7D23A}" srcOrd="0" destOrd="0" presId="urn:microsoft.com/office/officeart/2005/8/layout/orgChart1"/>
    <dgm:cxn modelId="{7A7C981E-7275-4E47-8CFE-6723CD303BE8}" type="presOf" srcId="{F6774F2C-5A86-42E7-852D-01CDA837A69F}" destId="{BCED1895-889A-4706-85B3-0C03A9DD0776}" srcOrd="0" destOrd="0" presId="urn:microsoft.com/office/officeart/2005/8/layout/orgChart1"/>
    <dgm:cxn modelId="{67E85822-CBCF-4714-8294-579964ADF0D6}" srcId="{DF7901E1-F7AB-41E6-92D1-FAB7F029A014}" destId="{D55BCC92-CAC7-4F08-BA23-05C5F6A00119}" srcOrd="0" destOrd="0" parTransId="{2A2079F6-61E5-4C2B-BB9D-6530BA833F30}" sibTransId="{E5954E80-B8F1-4CF7-97A5-D20E92B512BA}"/>
    <dgm:cxn modelId="{4A27E37A-87C5-4D68-A41C-93A51F27E8DB}" type="presOf" srcId="{DF7901E1-F7AB-41E6-92D1-FAB7F029A014}" destId="{37306DDD-5D90-4C20-A971-597B81ABB55E}" srcOrd="1" destOrd="0" presId="urn:microsoft.com/office/officeart/2005/8/layout/orgChart1"/>
    <dgm:cxn modelId="{338AD596-F499-40FD-AAE7-321EB3BD5AEB}" srcId="{382BD9F9-55F6-4E5F-B9FC-6100F05A6F65}" destId="{27161F50-9829-4702-80E4-AE51E850C616}" srcOrd="0" destOrd="0" parTransId="{E93B5E6A-F624-4A09-9CA4-EEA5FBE16AC1}" sibTransId="{F78CD5A9-8F79-4959-B82C-E316284AC38F}"/>
    <dgm:cxn modelId="{C8D3DD40-456E-4E11-9228-CA5BF659D9A5}" type="presOf" srcId="{7783E1B9-8CB8-4DA8-9CA3-6B57534FB30B}" destId="{59B5AC4E-A791-47C4-B005-9426A7FD5A8D}" srcOrd="1" destOrd="0" presId="urn:microsoft.com/office/officeart/2005/8/layout/orgChart1"/>
    <dgm:cxn modelId="{4108F599-A65B-4DB1-822C-8AE209FC77C8}" type="presOf" srcId="{DDFBCC6F-2B90-423C-ABCA-BE4A02E629FB}" destId="{0DFCF2EF-1E2B-4859-81E7-35A202D06D75}" srcOrd="0" destOrd="0" presId="urn:microsoft.com/office/officeart/2005/8/layout/orgChart1"/>
    <dgm:cxn modelId="{6F2BD490-D69E-4E72-A3B9-17578FF624A6}" type="presOf" srcId="{363AF0DB-8866-4BDF-A900-7C47198A2716}" destId="{092160F2-EC9F-48F0-95C2-676A0B8E140C}" srcOrd="0" destOrd="0" presId="urn:microsoft.com/office/officeart/2005/8/layout/orgChart1"/>
    <dgm:cxn modelId="{713D56F6-CC16-4C77-8680-872865BB38F9}" type="presOf" srcId="{E56D1063-26FA-40E4-8800-AB201D5CCA00}" destId="{8E7B7D56-EA50-4211-A5AB-166E8AD2B3AC}" srcOrd="0" destOrd="0" presId="urn:microsoft.com/office/officeart/2005/8/layout/orgChart1"/>
    <dgm:cxn modelId="{61A41A64-4537-434A-B503-4B0C02634218}" type="presOf" srcId="{7783E1B9-8CB8-4DA8-9CA3-6B57534FB30B}" destId="{1E08D744-9BCC-466E-8E56-9F3FE65EAA76}" srcOrd="0" destOrd="0" presId="urn:microsoft.com/office/officeart/2005/8/layout/orgChart1"/>
    <dgm:cxn modelId="{59E88927-045B-4426-91C4-AC76751F1103}" type="presOf" srcId="{76096F85-F2D0-4C57-8486-B546FAA3F75E}" destId="{96656C5A-B4F4-4974-B14E-9CB55CD83562}" srcOrd="1" destOrd="0" presId="urn:microsoft.com/office/officeart/2005/8/layout/orgChart1"/>
    <dgm:cxn modelId="{57F4810F-96D1-431A-AC35-29A2FB775DA5}" type="presOf" srcId="{CC72D243-ED15-4201-A4F3-08E7C5AF4DCB}" destId="{9AB06E52-320C-4FD4-B7EB-F5FF3F607173}" srcOrd="1" destOrd="0" presId="urn:microsoft.com/office/officeart/2005/8/layout/orgChart1"/>
    <dgm:cxn modelId="{2CF5318C-BEC9-4221-8428-52421C1CDEDF}" type="presParOf" srcId="{BCED1895-889A-4706-85B3-0C03A9DD0776}" destId="{75805E8D-BC16-462F-BD52-5CE49AC98100}" srcOrd="0" destOrd="0" presId="urn:microsoft.com/office/officeart/2005/8/layout/orgChart1"/>
    <dgm:cxn modelId="{DB84C862-29BD-4F76-B452-1859D5930573}" type="presParOf" srcId="{75805E8D-BC16-462F-BD52-5CE49AC98100}" destId="{1960D776-43A7-46DD-BFDB-9DC78B4BE8AF}" srcOrd="0" destOrd="0" presId="urn:microsoft.com/office/officeart/2005/8/layout/orgChart1"/>
    <dgm:cxn modelId="{7E5A6D96-E146-47B2-BF34-110957F83CA8}" type="presParOf" srcId="{1960D776-43A7-46DD-BFDB-9DC78B4BE8AF}" destId="{81A48C4C-A0B4-48CA-875C-23B57A8EF60E}" srcOrd="0" destOrd="0" presId="urn:microsoft.com/office/officeart/2005/8/layout/orgChart1"/>
    <dgm:cxn modelId="{A0A6455C-7BC1-460B-AC6E-6341CED8F3DA}" type="presParOf" srcId="{1960D776-43A7-46DD-BFDB-9DC78B4BE8AF}" destId="{F971D35F-3C07-4B8E-AB76-4AF1035C550C}" srcOrd="1" destOrd="0" presId="urn:microsoft.com/office/officeart/2005/8/layout/orgChart1"/>
    <dgm:cxn modelId="{FEE0C1E7-C66C-47D0-88F2-11987609D5D1}" type="presParOf" srcId="{75805E8D-BC16-462F-BD52-5CE49AC98100}" destId="{546FAFCA-28A9-4FBC-8B93-0CF801EFA8E3}" srcOrd="1" destOrd="0" presId="urn:microsoft.com/office/officeart/2005/8/layout/orgChart1"/>
    <dgm:cxn modelId="{07BB52F0-2A78-4E44-960A-C36155FDCAE4}" type="presParOf" srcId="{546FAFCA-28A9-4FBC-8B93-0CF801EFA8E3}" destId="{1FCBAEE1-9000-4FB5-922F-0034C8D7D23A}" srcOrd="0" destOrd="0" presId="urn:microsoft.com/office/officeart/2005/8/layout/orgChart1"/>
    <dgm:cxn modelId="{8D3D1945-61D1-468A-B157-A77243E50244}" type="presParOf" srcId="{546FAFCA-28A9-4FBC-8B93-0CF801EFA8E3}" destId="{6BC59EB7-B091-4F7E-A0E9-0BDFDCA5A0DB}" srcOrd="1" destOrd="0" presId="urn:microsoft.com/office/officeart/2005/8/layout/orgChart1"/>
    <dgm:cxn modelId="{4E293E01-E2A2-4CC9-B5B5-469830B0284F}" type="presParOf" srcId="{6BC59EB7-B091-4F7E-A0E9-0BDFDCA5A0DB}" destId="{243CBCDA-9069-44E1-8748-32DA8EF1060D}" srcOrd="0" destOrd="0" presId="urn:microsoft.com/office/officeart/2005/8/layout/orgChart1"/>
    <dgm:cxn modelId="{3DFE5A19-3F1C-462C-98DA-43BDCD391133}" type="presParOf" srcId="{243CBCDA-9069-44E1-8748-32DA8EF1060D}" destId="{21CD54B1-0968-4BE3-9247-871EE440354E}" srcOrd="0" destOrd="0" presId="urn:microsoft.com/office/officeart/2005/8/layout/orgChart1"/>
    <dgm:cxn modelId="{68A89D4B-A4A1-4BD6-AE06-50EF52923EEF}" type="presParOf" srcId="{243CBCDA-9069-44E1-8748-32DA8EF1060D}" destId="{9AB06E52-320C-4FD4-B7EB-F5FF3F607173}" srcOrd="1" destOrd="0" presId="urn:microsoft.com/office/officeart/2005/8/layout/orgChart1"/>
    <dgm:cxn modelId="{BE4E0D6A-69BF-40F7-9640-123CDEDD2E31}" type="presParOf" srcId="{6BC59EB7-B091-4F7E-A0E9-0BDFDCA5A0DB}" destId="{21A3BA59-3512-481E-8552-1DC05E82DA9C}" srcOrd="1" destOrd="0" presId="urn:microsoft.com/office/officeart/2005/8/layout/orgChart1"/>
    <dgm:cxn modelId="{C0385A24-6928-4C6D-8DF3-57192B562CBE}" type="presParOf" srcId="{21A3BA59-3512-481E-8552-1DC05E82DA9C}" destId="{B2BAE446-5F59-478D-AA4E-FEABE7BAC813}" srcOrd="0" destOrd="0" presId="urn:microsoft.com/office/officeart/2005/8/layout/orgChart1"/>
    <dgm:cxn modelId="{175268B0-95CA-4144-998B-7A0A51AC1237}" type="presParOf" srcId="{21A3BA59-3512-481E-8552-1DC05E82DA9C}" destId="{1D759196-7874-4EF4-89C1-CF303CD170AF}" srcOrd="1" destOrd="0" presId="urn:microsoft.com/office/officeart/2005/8/layout/orgChart1"/>
    <dgm:cxn modelId="{94ADE270-165A-47D5-AD8E-421CE372E2B3}" type="presParOf" srcId="{1D759196-7874-4EF4-89C1-CF303CD170AF}" destId="{AA457ED3-28B4-421E-B7BB-E2CF5EBAC944}" srcOrd="0" destOrd="0" presId="urn:microsoft.com/office/officeart/2005/8/layout/orgChart1"/>
    <dgm:cxn modelId="{F34C2560-FBE9-4637-82A2-4EAAE8034780}" type="presParOf" srcId="{AA457ED3-28B4-421E-B7BB-E2CF5EBAC944}" destId="{3FB54BC4-BBF0-4A6E-B277-9D2620908738}" srcOrd="0" destOrd="0" presId="urn:microsoft.com/office/officeart/2005/8/layout/orgChart1"/>
    <dgm:cxn modelId="{0BAEF669-2F24-4C4F-8821-EB35E0C7709B}" type="presParOf" srcId="{AA457ED3-28B4-421E-B7BB-E2CF5EBAC944}" destId="{9FF81C6B-F3FF-486D-93FE-136B99FF33AF}" srcOrd="1" destOrd="0" presId="urn:microsoft.com/office/officeart/2005/8/layout/orgChart1"/>
    <dgm:cxn modelId="{AEC5A655-4BB8-4BED-9E08-FD9884914D8D}" type="presParOf" srcId="{1D759196-7874-4EF4-89C1-CF303CD170AF}" destId="{C5C50C5F-0E6B-4B6B-BEED-428659AC7EEB}" srcOrd="1" destOrd="0" presId="urn:microsoft.com/office/officeart/2005/8/layout/orgChart1"/>
    <dgm:cxn modelId="{2DE44C20-CAB8-4CA8-8ACC-245C7AED9CF6}" type="presParOf" srcId="{1D759196-7874-4EF4-89C1-CF303CD170AF}" destId="{E14FD475-EC01-48DE-81DE-4DF0F773F027}" srcOrd="2" destOrd="0" presId="urn:microsoft.com/office/officeart/2005/8/layout/orgChart1"/>
    <dgm:cxn modelId="{E4DD7297-3650-4523-B8A4-DE3DA50BDC9E}" type="presParOf" srcId="{21A3BA59-3512-481E-8552-1DC05E82DA9C}" destId="{5B5F0938-F396-470B-9CAB-4ECB34113DF0}" srcOrd="2" destOrd="0" presId="urn:microsoft.com/office/officeart/2005/8/layout/orgChart1"/>
    <dgm:cxn modelId="{63C22E60-ECF1-4A9C-B497-34044A35C4EE}" type="presParOf" srcId="{21A3BA59-3512-481E-8552-1DC05E82DA9C}" destId="{5746A89E-FEC6-431A-89BB-DC2991262CFF}" srcOrd="3" destOrd="0" presId="urn:microsoft.com/office/officeart/2005/8/layout/orgChart1"/>
    <dgm:cxn modelId="{A796B379-E559-4C1D-9445-20EC1FD3D09D}" type="presParOf" srcId="{5746A89E-FEC6-431A-89BB-DC2991262CFF}" destId="{FA360E70-1D7F-4F76-8C32-02F21B792647}" srcOrd="0" destOrd="0" presId="urn:microsoft.com/office/officeart/2005/8/layout/orgChart1"/>
    <dgm:cxn modelId="{1F3F0C92-D71E-42F8-B9EB-01EA5FDD2BC2}" type="presParOf" srcId="{FA360E70-1D7F-4F76-8C32-02F21B792647}" destId="{7CE22285-93C3-4563-AB17-70CFFECBB5D4}" srcOrd="0" destOrd="0" presId="urn:microsoft.com/office/officeart/2005/8/layout/orgChart1"/>
    <dgm:cxn modelId="{EFDE86AA-6302-447F-A2D5-C804A7F43CC8}" type="presParOf" srcId="{FA360E70-1D7F-4F76-8C32-02F21B792647}" destId="{6A882319-0467-448F-B895-430AFE45A395}" srcOrd="1" destOrd="0" presId="urn:microsoft.com/office/officeart/2005/8/layout/orgChart1"/>
    <dgm:cxn modelId="{D4A338BF-9CC4-42FA-889B-17B3B370811F}" type="presParOf" srcId="{5746A89E-FEC6-431A-89BB-DC2991262CFF}" destId="{8FFA5EF1-5398-4478-9346-36CE374F9FDD}" srcOrd="1" destOrd="0" presId="urn:microsoft.com/office/officeart/2005/8/layout/orgChart1"/>
    <dgm:cxn modelId="{F8606AD4-6A3A-4EBF-ABF1-61B88C224E13}" type="presParOf" srcId="{5746A89E-FEC6-431A-89BB-DC2991262CFF}" destId="{64FF4249-BFFF-4D62-9A78-5C09A95CE6A2}" srcOrd="2" destOrd="0" presId="urn:microsoft.com/office/officeart/2005/8/layout/orgChart1"/>
    <dgm:cxn modelId="{AF0B7925-AD09-4EB3-B158-B4731AE06655}" type="presParOf" srcId="{6BC59EB7-B091-4F7E-A0E9-0BDFDCA5A0DB}" destId="{A501D005-1D5B-4D44-9D4A-BF253490F335}" srcOrd="2" destOrd="0" presId="urn:microsoft.com/office/officeart/2005/8/layout/orgChart1"/>
    <dgm:cxn modelId="{CAB8BA57-84AE-4BFC-9D14-253DAD1DB08B}" type="presParOf" srcId="{546FAFCA-28A9-4FBC-8B93-0CF801EFA8E3}" destId="{AC7B17F0-069A-4F45-9493-1AE419808A65}" srcOrd="2" destOrd="0" presId="urn:microsoft.com/office/officeart/2005/8/layout/orgChart1"/>
    <dgm:cxn modelId="{0A823DB5-0D90-464A-85A0-A63CE56CA719}" type="presParOf" srcId="{546FAFCA-28A9-4FBC-8B93-0CF801EFA8E3}" destId="{75C39360-ADD1-49B3-8D31-49C9121918E8}" srcOrd="3" destOrd="0" presId="urn:microsoft.com/office/officeart/2005/8/layout/orgChart1"/>
    <dgm:cxn modelId="{5B264907-45E0-40F7-818B-B9BCE08C061D}" type="presParOf" srcId="{75C39360-ADD1-49B3-8D31-49C9121918E8}" destId="{A20CDFC4-B0DB-4A58-9467-42C468ED6F73}" srcOrd="0" destOrd="0" presId="urn:microsoft.com/office/officeart/2005/8/layout/orgChart1"/>
    <dgm:cxn modelId="{E79352AC-2AFC-4351-9D49-89EBA7AB208B}" type="presParOf" srcId="{A20CDFC4-B0DB-4A58-9467-42C468ED6F73}" destId="{3CFE95CD-CEF9-4634-830A-E0360509395C}" srcOrd="0" destOrd="0" presId="urn:microsoft.com/office/officeart/2005/8/layout/orgChart1"/>
    <dgm:cxn modelId="{574A7F5E-1AA8-42A6-9C9A-3E3034B6C8C6}" type="presParOf" srcId="{A20CDFC4-B0DB-4A58-9467-42C468ED6F73}" destId="{37306DDD-5D90-4C20-A971-597B81ABB55E}" srcOrd="1" destOrd="0" presId="urn:microsoft.com/office/officeart/2005/8/layout/orgChart1"/>
    <dgm:cxn modelId="{EBA44D0F-B765-4141-BA85-20F8F427563F}" type="presParOf" srcId="{75C39360-ADD1-49B3-8D31-49C9121918E8}" destId="{DBA8CD02-0D07-4BBD-96DD-E3E402E32463}" srcOrd="1" destOrd="0" presId="urn:microsoft.com/office/officeart/2005/8/layout/orgChart1"/>
    <dgm:cxn modelId="{DB3E82C7-A567-47AD-808A-F13D1C63A45E}" type="presParOf" srcId="{DBA8CD02-0D07-4BBD-96DD-E3E402E32463}" destId="{8856120E-067C-4225-9D23-C47E89E814F3}" srcOrd="0" destOrd="0" presId="urn:microsoft.com/office/officeart/2005/8/layout/orgChart1"/>
    <dgm:cxn modelId="{5E83C09C-D3F9-47AC-AF0B-3606B5E93B97}" type="presParOf" srcId="{DBA8CD02-0D07-4BBD-96DD-E3E402E32463}" destId="{047CF7CF-D7C9-4538-B0C0-3B3F34A12706}" srcOrd="1" destOrd="0" presId="urn:microsoft.com/office/officeart/2005/8/layout/orgChart1"/>
    <dgm:cxn modelId="{C1D9A669-5C5C-487E-9DF9-2378364FF4A8}" type="presParOf" srcId="{047CF7CF-D7C9-4538-B0C0-3B3F34A12706}" destId="{969F7562-A567-4434-A807-54774C83864A}" srcOrd="0" destOrd="0" presId="urn:microsoft.com/office/officeart/2005/8/layout/orgChart1"/>
    <dgm:cxn modelId="{5CF5EE3C-A3FF-49C0-B6B1-1FF74B71DB50}" type="presParOf" srcId="{969F7562-A567-4434-A807-54774C83864A}" destId="{0C8E5C3C-A8A4-40D7-AD60-67337B55D076}" srcOrd="0" destOrd="0" presId="urn:microsoft.com/office/officeart/2005/8/layout/orgChart1"/>
    <dgm:cxn modelId="{0357DBA9-12C4-456F-B2BC-9DFA3CA6A744}" type="presParOf" srcId="{969F7562-A567-4434-A807-54774C83864A}" destId="{2E4628CB-7091-4D39-A43C-953B03DA56D7}" srcOrd="1" destOrd="0" presId="urn:microsoft.com/office/officeart/2005/8/layout/orgChart1"/>
    <dgm:cxn modelId="{AB41BEBB-025D-47A4-A6F5-83B6A2E61298}" type="presParOf" srcId="{047CF7CF-D7C9-4538-B0C0-3B3F34A12706}" destId="{8E13234F-D867-445C-81E5-42F9DF007FB4}" srcOrd="1" destOrd="0" presId="urn:microsoft.com/office/officeart/2005/8/layout/orgChart1"/>
    <dgm:cxn modelId="{7670636F-A585-4F44-97CB-1BA1752886E2}" type="presParOf" srcId="{047CF7CF-D7C9-4538-B0C0-3B3F34A12706}" destId="{2CEA59D4-7F5D-4C5E-9B56-26AFF7439F86}" srcOrd="2" destOrd="0" presId="urn:microsoft.com/office/officeart/2005/8/layout/orgChart1"/>
    <dgm:cxn modelId="{EA9742CD-DD2B-421E-B27D-CFD8B194C383}" type="presParOf" srcId="{DBA8CD02-0D07-4BBD-96DD-E3E402E32463}" destId="{1979C2F0-E63B-40AE-A07E-AFCB5DCF6966}" srcOrd="2" destOrd="0" presId="urn:microsoft.com/office/officeart/2005/8/layout/orgChart1"/>
    <dgm:cxn modelId="{A7B7BB05-577F-4319-9AC6-F68694B73090}" type="presParOf" srcId="{DBA8CD02-0D07-4BBD-96DD-E3E402E32463}" destId="{851D1E10-39E2-4CE5-B9B2-B604FC8CFA2C}" srcOrd="3" destOrd="0" presId="urn:microsoft.com/office/officeart/2005/8/layout/orgChart1"/>
    <dgm:cxn modelId="{C5367F6B-E926-41B9-8503-0622B0DB41B5}" type="presParOf" srcId="{851D1E10-39E2-4CE5-B9B2-B604FC8CFA2C}" destId="{805D0776-38EA-4CB4-AB87-FF61EFA3E335}" srcOrd="0" destOrd="0" presId="urn:microsoft.com/office/officeart/2005/8/layout/orgChart1"/>
    <dgm:cxn modelId="{CA194426-68F1-4A35-B38C-D7EB9C13BF6D}" type="presParOf" srcId="{805D0776-38EA-4CB4-AB87-FF61EFA3E335}" destId="{B6B6CD8F-2782-4BEB-A25D-470C88FF7600}" srcOrd="0" destOrd="0" presId="urn:microsoft.com/office/officeart/2005/8/layout/orgChart1"/>
    <dgm:cxn modelId="{6E3AE849-4E5A-4C9A-A705-2E88B3C73614}" type="presParOf" srcId="{805D0776-38EA-4CB4-AB87-FF61EFA3E335}" destId="{1393251E-92DA-486A-A6A0-E7E338A66AA8}" srcOrd="1" destOrd="0" presId="urn:microsoft.com/office/officeart/2005/8/layout/orgChart1"/>
    <dgm:cxn modelId="{1C03A36F-3D84-4106-A196-CC225921A535}" type="presParOf" srcId="{851D1E10-39E2-4CE5-B9B2-B604FC8CFA2C}" destId="{347026BF-C276-46AF-B96F-6808F0A79909}" srcOrd="1" destOrd="0" presId="urn:microsoft.com/office/officeart/2005/8/layout/orgChart1"/>
    <dgm:cxn modelId="{9918366A-7E6D-4332-B8FC-EB2EFE4F95C1}" type="presParOf" srcId="{851D1E10-39E2-4CE5-B9B2-B604FC8CFA2C}" destId="{0B5CEB69-B8DC-4D40-B267-654B112BB491}" srcOrd="2" destOrd="0" presId="urn:microsoft.com/office/officeart/2005/8/layout/orgChart1"/>
    <dgm:cxn modelId="{FD23094C-51DC-4230-A938-771FC87D1F54}" type="presParOf" srcId="{75C39360-ADD1-49B3-8D31-49C9121918E8}" destId="{7AD5CECA-969B-477B-878F-9613AB4C4FE5}" srcOrd="2" destOrd="0" presId="urn:microsoft.com/office/officeart/2005/8/layout/orgChart1"/>
    <dgm:cxn modelId="{1ED516B2-BE76-49A4-A80E-68572ABC6E37}" type="presParOf" srcId="{546FAFCA-28A9-4FBC-8B93-0CF801EFA8E3}" destId="{EDA2AFC1-6877-4930-9F1B-EC2320410A4B}" srcOrd="4" destOrd="0" presId="urn:microsoft.com/office/officeart/2005/8/layout/orgChart1"/>
    <dgm:cxn modelId="{609EE24E-81F8-4899-96E7-B9F60042D00C}" type="presParOf" srcId="{546FAFCA-28A9-4FBC-8B93-0CF801EFA8E3}" destId="{259BD16B-7206-4B2D-94CF-0BE79D18E802}" srcOrd="5" destOrd="0" presId="urn:microsoft.com/office/officeart/2005/8/layout/orgChart1"/>
    <dgm:cxn modelId="{C19AF78A-F01A-4747-B193-DAAD9157CAFB}" type="presParOf" srcId="{259BD16B-7206-4B2D-94CF-0BE79D18E802}" destId="{25EE3B12-C568-422B-868F-D403D0179395}" srcOrd="0" destOrd="0" presId="urn:microsoft.com/office/officeart/2005/8/layout/orgChart1"/>
    <dgm:cxn modelId="{F1468226-01D7-477B-89F0-259A0DA59B3F}" type="presParOf" srcId="{25EE3B12-C568-422B-868F-D403D0179395}" destId="{DE91D027-85C2-408D-A4E0-3790C47D6453}" srcOrd="0" destOrd="0" presId="urn:microsoft.com/office/officeart/2005/8/layout/orgChart1"/>
    <dgm:cxn modelId="{697AA1E5-CCD7-40AD-9674-2B8D2495E472}" type="presParOf" srcId="{25EE3B12-C568-422B-868F-D403D0179395}" destId="{96656C5A-B4F4-4974-B14E-9CB55CD83562}" srcOrd="1" destOrd="0" presId="urn:microsoft.com/office/officeart/2005/8/layout/orgChart1"/>
    <dgm:cxn modelId="{3FCC7FE4-1F17-43A3-8338-45EE069C9068}" type="presParOf" srcId="{259BD16B-7206-4B2D-94CF-0BE79D18E802}" destId="{BBAF3F48-B0C4-4706-A059-3E808C88DAB3}" srcOrd="1" destOrd="0" presId="urn:microsoft.com/office/officeart/2005/8/layout/orgChart1"/>
    <dgm:cxn modelId="{6258D019-CCF3-48A6-8BB3-BCFB54D0B227}" type="presParOf" srcId="{BBAF3F48-B0C4-4706-A059-3E808C88DAB3}" destId="{8EC299F4-36BC-49EC-8F74-598FB4E1B35D}" srcOrd="0" destOrd="0" presId="urn:microsoft.com/office/officeart/2005/8/layout/orgChart1"/>
    <dgm:cxn modelId="{F32DFE0C-52BC-4740-8148-3AB0092126DC}" type="presParOf" srcId="{BBAF3F48-B0C4-4706-A059-3E808C88DAB3}" destId="{E35734BB-788A-4A6D-8FA2-F17064B39ABE}" srcOrd="1" destOrd="0" presId="urn:microsoft.com/office/officeart/2005/8/layout/orgChart1"/>
    <dgm:cxn modelId="{A7A10D1E-626F-4C39-B753-947335606FE9}" type="presParOf" srcId="{E35734BB-788A-4A6D-8FA2-F17064B39ABE}" destId="{F66FB816-BE22-43C8-9BE7-62C274397C9A}" srcOrd="0" destOrd="0" presId="urn:microsoft.com/office/officeart/2005/8/layout/orgChart1"/>
    <dgm:cxn modelId="{E89B4571-32DE-4612-B7F5-9DCC836E8EED}" type="presParOf" srcId="{F66FB816-BE22-43C8-9BE7-62C274397C9A}" destId="{D30ECB3F-CD9E-4D15-9952-FD92AB9838C5}" srcOrd="0" destOrd="0" presId="urn:microsoft.com/office/officeart/2005/8/layout/orgChart1"/>
    <dgm:cxn modelId="{86E7B3CB-7B58-48E6-958A-EE03268DC4EE}" type="presParOf" srcId="{F66FB816-BE22-43C8-9BE7-62C274397C9A}" destId="{E01E37ED-9508-4CF4-9D12-65A7C641D368}" srcOrd="1" destOrd="0" presId="urn:microsoft.com/office/officeart/2005/8/layout/orgChart1"/>
    <dgm:cxn modelId="{FBEB5729-C2DE-4F06-8C82-DB99CAA05CDA}" type="presParOf" srcId="{E35734BB-788A-4A6D-8FA2-F17064B39ABE}" destId="{A5887EF2-F2F6-4AA9-993A-A91A24E5FEDE}" srcOrd="1" destOrd="0" presId="urn:microsoft.com/office/officeart/2005/8/layout/orgChart1"/>
    <dgm:cxn modelId="{54E13FD4-D710-42EC-BC4A-01011E50DB7D}" type="presParOf" srcId="{E35734BB-788A-4A6D-8FA2-F17064B39ABE}" destId="{33045CAE-FD55-4625-9116-C8EBEDD1E778}" srcOrd="2" destOrd="0" presId="urn:microsoft.com/office/officeart/2005/8/layout/orgChart1"/>
    <dgm:cxn modelId="{86214E6F-07A1-4055-837A-BCCC2C9E27E8}" type="presParOf" srcId="{BBAF3F48-B0C4-4706-A059-3E808C88DAB3}" destId="{092160F2-EC9F-48F0-95C2-676A0B8E140C}" srcOrd="2" destOrd="0" presId="urn:microsoft.com/office/officeart/2005/8/layout/orgChart1"/>
    <dgm:cxn modelId="{DA62CE8A-FB5B-4DBC-9904-D75BB3E1B832}" type="presParOf" srcId="{BBAF3F48-B0C4-4706-A059-3E808C88DAB3}" destId="{9577E07D-A894-4CE5-84EF-3DD089373C52}" srcOrd="3" destOrd="0" presId="urn:microsoft.com/office/officeart/2005/8/layout/orgChart1"/>
    <dgm:cxn modelId="{328B41AA-196F-47C5-9B11-A040BD7DE2E4}" type="presParOf" srcId="{9577E07D-A894-4CE5-84EF-3DD089373C52}" destId="{FC0986A3-8B4A-465A-811D-DB674E94341A}" srcOrd="0" destOrd="0" presId="urn:microsoft.com/office/officeart/2005/8/layout/orgChart1"/>
    <dgm:cxn modelId="{9F505AE6-0237-47ED-A7B7-586FDC472E92}" type="presParOf" srcId="{FC0986A3-8B4A-465A-811D-DB674E94341A}" destId="{86078A9F-83BC-4928-A1FF-732771940913}" srcOrd="0" destOrd="0" presId="urn:microsoft.com/office/officeart/2005/8/layout/orgChart1"/>
    <dgm:cxn modelId="{E245B129-4E90-4A51-B2AE-DD1C8C64F63F}" type="presParOf" srcId="{FC0986A3-8B4A-465A-811D-DB674E94341A}" destId="{6787CD23-F75E-4923-8141-BA8AC6CB9E16}" srcOrd="1" destOrd="0" presId="urn:microsoft.com/office/officeart/2005/8/layout/orgChart1"/>
    <dgm:cxn modelId="{E35BA73D-86F8-42C4-84E9-D1B0DA6A1F87}" type="presParOf" srcId="{9577E07D-A894-4CE5-84EF-3DD089373C52}" destId="{FB9A7762-B130-44E4-B7D6-2238016BC552}" srcOrd="1" destOrd="0" presId="urn:microsoft.com/office/officeart/2005/8/layout/orgChart1"/>
    <dgm:cxn modelId="{92662944-6B80-407A-93AB-1D4BBB44B4DA}" type="presParOf" srcId="{9577E07D-A894-4CE5-84EF-3DD089373C52}" destId="{5731105E-E309-42C3-B8DD-3BD302DA8917}" srcOrd="2" destOrd="0" presId="urn:microsoft.com/office/officeart/2005/8/layout/orgChart1"/>
    <dgm:cxn modelId="{0BD05651-B8C7-422E-BB85-10F0DEF7BF1E}" type="presParOf" srcId="{259BD16B-7206-4B2D-94CF-0BE79D18E802}" destId="{85CB3199-588C-4F88-8F15-B494039631B5}" srcOrd="2" destOrd="0" presId="urn:microsoft.com/office/officeart/2005/8/layout/orgChart1"/>
    <dgm:cxn modelId="{C1A3F215-FDAF-4ECB-9BDB-65EED7F7BDC6}" type="presParOf" srcId="{546FAFCA-28A9-4FBC-8B93-0CF801EFA8E3}" destId="{2203D6B8-A1CF-4415-A72C-6016AACF11A7}" srcOrd="6" destOrd="0" presId="urn:microsoft.com/office/officeart/2005/8/layout/orgChart1"/>
    <dgm:cxn modelId="{21C287CC-F7B3-409F-91E8-1B4AE7580C9B}" type="presParOf" srcId="{546FAFCA-28A9-4FBC-8B93-0CF801EFA8E3}" destId="{E278BE6C-FF86-4562-A0B3-B34EE6AE0F27}" srcOrd="7" destOrd="0" presId="urn:microsoft.com/office/officeart/2005/8/layout/orgChart1"/>
    <dgm:cxn modelId="{C46F7B45-2A0A-47B6-82AB-49000D04FDEA}" type="presParOf" srcId="{E278BE6C-FF86-4562-A0B3-B34EE6AE0F27}" destId="{FEEA0F9D-0B60-46F9-BE6C-D182B6ED4326}" srcOrd="0" destOrd="0" presId="urn:microsoft.com/office/officeart/2005/8/layout/orgChart1"/>
    <dgm:cxn modelId="{065CA999-4974-4FB2-9773-C5658618D6D8}" type="presParOf" srcId="{FEEA0F9D-0B60-46F9-BE6C-D182B6ED4326}" destId="{1E08D744-9BCC-466E-8E56-9F3FE65EAA76}" srcOrd="0" destOrd="0" presId="urn:microsoft.com/office/officeart/2005/8/layout/orgChart1"/>
    <dgm:cxn modelId="{4A78AFAE-C5A7-40D8-A702-18AD1CD0D65F}" type="presParOf" srcId="{FEEA0F9D-0B60-46F9-BE6C-D182B6ED4326}" destId="{59B5AC4E-A791-47C4-B005-9426A7FD5A8D}" srcOrd="1" destOrd="0" presId="urn:microsoft.com/office/officeart/2005/8/layout/orgChart1"/>
    <dgm:cxn modelId="{99CFFBB1-4F68-46DC-8005-C5D5A9CC290F}" type="presParOf" srcId="{E278BE6C-FF86-4562-A0B3-B34EE6AE0F27}" destId="{B43923B3-E249-43C6-B0EA-281B86356A28}" srcOrd="1" destOrd="0" presId="urn:microsoft.com/office/officeart/2005/8/layout/orgChart1"/>
    <dgm:cxn modelId="{193D7252-2BF9-47C5-8CF1-BB6029A2650B}" type="presParOf" srcId="{B43923B3-E249-43C6-B0EA-281B86356A28}" destId="{BBC1B3E3-E185-4CEF-B6DD-EC54C033BF56}" srcOrd="0" destOrd="0" presId="urn:microsoft.com/office/officeart/2005/8/layout/orgChart1"/>
    <dgm:cxn modelId="{21EF917B-9BFC-400F-A94B-69659525431B}" type="presParOf" srcId="{B43923B3-E249-43C6-B0EA-281B86356A28}" destId="{7A5D7974-F014-403A-A965-30377FF113B7}" srcOrd="1" destOrd="0" presId="urn:microsoft.com/office/officeart/2005/8/layout/orgChart1"/>
    <dgm:cxn modelId="{4D87E38E-C698-4422-8656-1774B82882CF}" type="presParOf" srcId="{7A5D7974-F014-403A-A965-30377FF113B7}" destId="{3339A3DA-12C2-49AB-B299-46B6983085F5}" srcOrd="0" destOrd="0" presId="urn:microsoft.com/office/officeart/2005/8/layout/orgChart1"/>
    <dgm:cxn modelId="{B03D0028-CA29-4C8C-AC9A-678E96B1A17B}" type="presParOf" srcId="{3339A3DA-12C2-49AB-B299-46B6983085F5}" destId="{0DFCF2EF-1E2B-4859-81E7-35A202D06D75}" srcOrd="0" destOrd="0" presId="urn:microsoft.com/office/officeart/2005/8/layout/orgChart1"/>
    <dgm:cxn modelId="{B64046CB-A419-4B15-9D05-53335B289CF5}" type="presParOf" srcId="{3339A3DA-12C2-49AB-B299-46B6983085F5}" destId="{F58F17D3-87CB-4A58-B5AD-4E3825B9A4FA}" srcOrd="1" destOrd="0" presId="urn:microsoft.com/office/officeart/2005/8/layout/orgChart1"/>
    <dgm:cxn modelId="{3AF71A75-D8A0-420D-A3AC-0B6B3EC09399}" type="presParOf" srcId="{7A5D7974-F014-403A-A965-30377FF113B7}" destId="{0BF65008-5762-45F8-B2CF-C60661B8DB28}" srcOrd="1" destOrd="0" presId="urn:microsoft.com/office/officeart/2005/8/layout/orgChart1"/>
    <dgm:cxn modelId="{F95D2254-4E52-400D-B05F-EDF39C572F1F}" type="presParOf" srcId="{7A5D7974-F014-403A-A965-30377FF113B7}" destId="{A1DA0BA5-5CC1-4FE4-977B-25EDC4948DE0}" srcOrd="2" destOrd="0" presId="urn:microsoft.com/office/officeart/2005/8/layout/orgChart1"/>
    <dgm:cxn modelId="{0759D81E-2618-49CC-99E0-23865B8CD5D6}" type="presParOf" srcId="{B43923B3-E249-43C6-B0EA-281B86356A28}" destId="{5CAA7D0F-FA85-4AAD-A2F3-97F77B59C322}" srcOrd="2" destOrd="0" presId="urn:microsoft.com/office/officeart/2005/8/layout/orgChart1"/>
    <dgm:cxn modelId="{C3DF3869-DCF8-468C-903B-2D6083E95B09}" type="presParOf" srcId="{B43923B3-E249-43C6-B0EA-281B86356A28}" destId="{BC19809F-7998-4F2D-916E-4EB4F85364BE}" srcOrd="3" destOrd="0" presId="urn:microsoft.com/office/officeart/2005/8/layout/orgChart1"/>
    <dgm:cxn modelId="{246FD131-6A41-446E-B530-2798A14DB933}" type="presParOf" srcId="{BC19809F-7998-4F2D-916E-4EB4F85364BE}" destId="{90E9D07C-EB97-41CF-B312-CC1DF7C107E0}" srcOrd="0" destOrd="0" presId="urn:microsoft.com/office/officeart/2005/8/layout/orgChart1"/>
    <dgm:cxn modelId="{2FD5B638-8639-40F9-B2AD-FCE2B116F4B4}" type="presParOf" srcId="{90E9D07C-EB97-41CF-B312-CC1DF7C107E0}" destId="{43D4FFB9-A8A7-490F-AB5E-1F3554872280}" srcOrd="0" destOrd="0" presId="urn:microsoft.com/office/officeart/2005/8/layout/orgChart1"/>
    <dgm:cxn modelId="{35228A7C-5D88-48B8-9A00-4BE53C96DCDC}" type="presParOf" srcId="{90E9D07C-EB97-41CF-B312-CC1DF7C107E0}" destId="{7FE0B932-53DE-48E0-89D7-038EC9652F57}" srcOrd="1" destOrd="0" presId="urn:microsoft.com/office/officeart/2005/8/layout/orgChart1"/>
    <dgm:cxn modelId="{8C8FDB82-8713-47A8-A639-6FB3F1232F8A}" type="presParOf" srcId="{BC19809F-7998-4F2D-916E-4EB4F85364BE}" destId="{FF61A355-F23B-4F8A-BA78-F7DAED4E849F}" srcOrd="1" destOrd="0" presId="urn:microsoft.com/office/officeart/2005/8/layout/orgChart1"/>
    <dgm:cxn modelId="{C34FD547-079F-4488-B844-FA1C8E3DB353}" type="presParOf" srcId="{BC19809F-7998-4F2D-916E-4EB4F85364BE}" destId="{12E2D32C-FC03-4C5D-8C8B-D3F0D049CDC2}" srcOrd="2" destOrd="0" presId="urn:microsoft.com/office/officeart/2005/8/layout/orgChart1"/>
    <dgm:cxn modelId="{98BE3430-E0AC-4A6D-B984-481A3F7E6509}" type="presParOf" srcId="{E278BE6C-FF86-4562-A0B3-B34EE6AE0F27}" destId="{EEB2DE0B-87C4-4584-B17A-7775B6E4F1BB}" srcOrd="2" destOrd="0" presId="urn:microsoft.com/office/officeart/2005/8/layout/orgChart1"/>
    <dgm:cxn modelId="{468416A5-BD0E-4B2B-A5D8-DABCD0D3AEBC}" type="presParOf" srcId="{546FAFCA-28A9-4FBC-8B93-0CF801EFA8E3}" destId="{0ACB899B-2E27-48B8-A288-3D4D8872CFFA}" srcOrd="8" destOrd="0" presId="urn:microsoft.com/office/officeart/2005/8/layout/orgChart1"/>
    <dgm:cxn modelId="{26D00CEF-F988-4D4F-8425-4603F8538D92}" type="presParOf" srcId="{546FAFCA-28A9-4FBC-8B93-0CF801EFA8E3}" destId="{CB51EA4E-7E16-487D-A00A-E59745F3BE8C}" srcOrd="9" destOrd="0" presId="urn:microsoft.com/office/officeart/2005/8/layout/orgChart1"/>
    <dgm:cxn modelId="{A855119D-55C3-4A13-9C9C-38ED722E1ECD}" type="presParOf" srcId="{CB51EA4E-7E16-487D-A00A-E59745F3BE8C}" destId="{CD437D93-63AE-4BDA-AEC2-4DF347502255}" srcOrd="0" destOrd="0" presId="urn:microsoft.com/office/officeart/2005/8/layout/orgChart1"/>
    <dgm:cxn modelId="{C0158FE8-DD6F-4D91-B4E6-78C9198217A4}" type="presParOf" srcId="{CD437D93-63AE-4BDA-AEC2-4DF347502255}" destId="{721CE822-1C0B-44E6-BD98-8532A48AD926}" srcOrd="0" destOrd="0" presId="urn:microsoft.com/office/officeart/2005/8/layout/orgChart1"/>
    <dgm:cxn modelId="{0EDCC685-69BD-445B-8714-6F2019E83D8D}" type="presParOf" srcId="{CD437D93-63AE-4BDA-AEC2-4DF347502255}" destId="{C68482EF-1C5E-4A94-8CEA-16D100FA3CA8}" srcOrd="1" destOrd="0" presId="urn:microsoft.com/office/officeart/2005/8/layout/orgChart1"/>
    <dgm:cxn modelId="{97655E23-B665-4EDF-996A-BE7C50CEDAA1}" type="presParOf" srcId="{CB51EA4E-7E16-487D-A00A-E59745F3BE8C}" destId="{D55445E3-9056-4340-A591-6F0382F2E1B3}" srcOrd="1" destOrd="0" presId="urn:microsoft.com/office/officeart/2005/8/layout/orgChart1"/>
    <dgm:cxn modelId="{DC7AC886-AA83-4384-98C8-D57650E1612E}" type="presParOf" srcId="{D55445E3-9056-4340-A591-6F0382F2E1B3}" destId="{0EB33ED3-1D8C-418E-82D5-217949AD17E6}" srcOrd="0" destOrd="0" presId="urn:microsoft.com/office/officeart/2005/8/layout/orgChart1"/>
    <dgm:cxn modelId="{27D96E1C-E850-4F08-AFE2-EB135E01ECA1}" type="presParOf" srcId="{D55445E3-9056-4340-A591-6F0382F2E1B3}" destId="{3805DDA8-9096-4FE0-B8BB-0405C2D8707F}" srcOrd="1" destOrd="0" presId="urn:microsoft.com/office/officeart/2005/8/layout/orgChart1"/>
    <dgm:cxn modelId="{070321B2-DAC7-4A91-B593-F1C1DE20873E}" type="presParOf" srcId="{3805DDA8-9096-4FE0-B8BB-0405C2D8707F}" destId="{7E503E5F-0A71-4610-B442-474249BBCBEA}" srcOrd="0" destOrd="0" presId="urn:microsoft.com/office/officeart/2005/8/layout/orgChart1"/>
    <dgm:cxn modelId="{42F91180-88C7-48E2-BB59-E306020C3D50}" type="presParOf" srcId="{7E503E5F-0A71-4610-B442-474249BBCBEA}" destId="{E97892DE-238F-4C4A-9DF3-90079B420C4B}" srcOrd="0" destOrd="0" presId="urn:microsoft.com/office/officeart/2005/8/layout/orgChart1"/>
    <dgm:cxn modelId="{8DB20A0F-D261-4C40-BDBE-C85C6B2A46D4}" type="presParOf" srcId="{7E503E5F-0A71-4610-B442-474249BBCBEA}" destId="{74DE37BF-CB62-4D68-AD75-BB4494C22709}" srcOrd="1" destOrd="0" presId="urn:microsoft.com/office/officeart/2005/8/layout/orgChart1"/>
    <dgm:cxn modelId="{E1C51AA8-D482-4334-9590-1DACDABF0AE2}" type="presParOf" srcId="{3805DDA8-9096-4FE0-B8BB-0405C2D8707F}" destId="{B0830089-7954-43C4-8899-1D39729F0FC8}" srcOrd="1" destOrd="0" presId="urn:microsoft.com/office/officeart/2005/8/layout/orgChart1"/>
    <dgm:cxn modelId="{78D73F37-B6A8-4304-A40E-0AC696B22C35}" type="presParOf" srcId="{3805DDA8-9096-4FE0-B8BB-0405C2D8707F}" destId="{D6E9CCFF-D321-4197-B6C1-0D0284A9B333}" srcOrd="2" destOrd="0" presId="urn:microsoft.com/office/officeart/2005/8/layout/orgChart1"/>
    <dgm:cxn modelId="{F12790FB-6B32-4B8E-A01F-83BC20B46082}" type="presParOf" srcId="{D55445E3-9056-4340-A591-6F0382F2E1B3}" destId="{ED60917D-D68C-4461-8D79-7CA482C44008}" srcOrd="2" destOrd="0" presId="urn:microsoft.com/office/officeart/2005/8/layout/orgChart1"/>
    <dgm:cxn modelId="{3CE557EF-897F-457A-9919-ED8512D6C9EC}" type="presParOf" srcId="{D55445E3-9056-4340-A591-6F0382F2E1B3}" destId="{B53C0367-3D9C-4487-A930-BF0E9CEA3137}" srcOrd="3" destOrd="0" presId="urn:microsoft.com/office/officeart/2005/8/layout/orgChart1"/>
    <dgm:cxn modelId="{8D9863C9-391F-4936-9545-054E80DF1C84}" type="presParOf" srcId="{B53C0367-3D9C-4487-A930-BF0E9CEA3137}" destId="{DBFCCC0C-509D-408B-B349-9D73D3C455BE}" srcOrd="0" destOrd="0" presId="urn:microsoft.com/office/officeart/2005/8/layout/orgChart1"/>
    <dgm:cxn modelId="{4C204F0D-A8FE-464B-96B2-A348DEF1F65C}" type="presParOf" srcId="{DBFCCC0C-509D-408B-B349-9D73D3C455BE}" destId="{8E7B7D56-EA50-4211-A5AB-166E8AD2B3AC}" srcOrd="0" destOrd="0" presId="urn:microsoft.com/office/officeart/2005/8/layout/orgChart1"/>
    <dgm:cxn modelId="{36C5A244-CD63-4C38-9F94-682E3D7C03F0}" type="presParOf" srcId="{DBFCCC0C-509D-408B-B349-9D73D3C455BE}" destId="{C5D68F34-3AB2-4B0F-9566-2C4635B9A99A}" srcOrd="1" destOrd="0" presId="urn:microsoft.com/office/officeart/2005/8/layout/orgChart1"/>
    <dgm:cxn modelId="{AFAB3654-84F4-4B42-A7B5-6B20C08109B2}" type="presParOf" srcId="{B53C0367-3D9C-4487-A930-BF0E9CEA3137}" destId="{C448F12A-A33E-4906-B27D-BF3A2636DA42}" srcOrd="1" destOrd="0" presId="urn:microsoft.com/office/officeart/2005/8/layout/orgChart1"/>
    <dgm:cxn modelId="{AFDF2B2D-2314-489C-A4F1-43874917E032}" type="presParOf" srcId="{B53C0367-3D9C-4487-A930-BF0E9CEA3137}" destId="{484D072C-2A7E-43C8-A66D-A1E8F17E2874}" srcOrd="2" destOrd="0" presId="urn:microsoft.com/office/officeart/2005/8/layout/orgChart1"/>
    <dgm:cxn modelId="{7443A7D9-6C15-4D18-8D30-C949A993213E}" type="presParOf" srcId="{CB51EA4E-7E16-487D-A00A-E59745F3BE8C}" destId="{D40645F0-7DFC-4838-B1CA-50806146FC39}" srcOrd="2" destOrd="0" presId="urn:microsoft.com/office/officeart/2005/8/layout/orgChart1"/>
    <dgm:cxn modelId="{53E18D30-B01C-4A23-A6AC-6C8861AB1D23}" type="presParOf" srcId="{75805E8D-BC16-462F-BD52-5CE49AC98100}" destId="{651D3EF8-7B58-4FD9-82B3-1493F98C6279}" srcOrd="2" destOrd="0" presId="urn:microsoft.com/office/officeart/2005/8/layout/orgChart1"/>
    <dgm:cxn modelId="{0A465006-89E4-4F6A-B2AF-EB77EC15EAF7}" type="presParOf" srcId="{651D3EF8-7B58-4FD9-82B3-1493F98C6279}" destId="{3D15C8E3-EDC9-489D-9419-31AC1CE1001F}" srcOrd="0" destOrd="0" presId="urn:microsoft.com/office/officeart/2005/8/layout/orgChart1"/>
    <dgm:cxn modelId="{6CE8E440-2607-41C4-905C-79E5288B80B0}" type="presParOf" srcId="{651D3EF8-7B58-4FD9-82B3-1493F98C6279}" destId="{C557C42F-3D18-4DE2-98DA-1EE3DDF33AA0}" srcOrd="1" destOrd="0" presId="urn:microsoft.com/office/officeart/2005/8/layout/orgChart1"/>
    <dgm:cxn modelId="{C19F8486-C280-4F09-BA17-72F6ECAF25F8}" type="presParOf" srcId="{C557C42F-3D18-4DE2-98DA-1EE3DDF33AA0}" destId="{A5495892-840F-4B5E-B88F-3C6B717C4962}" srcOrd="0" destOrd="0" presId="urn:microsoft.com/office/officeart/2005/8/layout/orgChart1"/>
    <dgm:cxn modelId="{EE59A5B6-A958-40D1-B7F8-C687D58D1798}" type="presParOf" srcId="{A5495892-840F-4B5E-B88F-3C6B717C4962}" destId="{BA677C1F-65D4-4828-80AB-F874DDBADF84}" srcOrd="0" destOrd="0" presId="urn:microsoft.com/office/officeart/2005/8/layout/orgChart1"/>
    <dgm:cxn modelId="{67730115-631E-4FEB-9DBE-8667E061F524}" type="presParOf" srcId="{A5495892-840F-4B5E-B88F-3C6B717C4962}" destId="{C7388D1F-BC12-434C-9CB1-FAE7EF26393A}" srcOrd="1" destOrd="0" presId="urn:microsoft.com/office/officeart/2005/8/layout/orgChart1"/>
    <dgm:cxn modelId="{5A62D926-74FA-440F-B501-1BBDB43EB7EB}" type="presParOf" srcId="{C557C42F-3D18-4DE2-98DA-1EE3DDF33AA0}" destId="{C552784A-2A03-4946-8F40-64721FD3FAFE}" srcOrd="1" destOrd="0" presId="urn:microsoft.com/office/officeart/2005/8/layout/orgChart1"/>
    <dgm:cxn modelId="{C5BE46BE-BC78-4E37-8C19-8BF0B3898860}" type="presParOf" srcId="{C557C42F-3D18-4DE2-98DA-1EE3DDF33AA0}" destId="{DA6A68C9-F1B2-4A0F-B38C-86FECD4B3A2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774F2C-5A86-42E7-852D-01CDA837A69F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382BD9F9-55F6-4E5F-B9FC-6100F05A6F65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rPr>
            <a:t>災害対策本部長</a:t>
          </a:r>
        </a:p>
      </dgm:t>
    </dgm:pt>
    <dgm:pt modelId="{F638A2EE-CBA0-4ED7-896E-FACD4AF31276}" type="parTrans" cxnId="{2330B73C-00E6-4C0E-BD5A-14A7A2DF01E5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7CE42A6-B79B-4176-A36C-907EB9152FB1}" type="sibTrans" cxnId="{2330B73C-00E6-4C0E-BD5A-14A7A2DF01E5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27161F50-9829-4702-80E4-AE51E850C616}" type="asst">
      <dgm:prSet phldrT="[テキスト]" custT="1"/>
      <dgm:spPr/>
      <dgm:t>
        <a:bodyPr/>
        <a:lstStyle/>
        <a:p>
          <a:pPr>
            <a:lnSpc>
              <a:spcPts val="1800"/>
            </a:lnSpc>
          </a:pPr>
          <a:r>
            <a: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rPr>
            <a:t>災害対策本部事務局</a:t>
          </a:r>
        </a:p>
      </dgm:t>
    </dgm:pt>
    <dgm:pt modelId="{E93B5E6A-F624-4A09-9CA4-EEA5FBE16AC1}" type="parTrans" cxnId="{338AD596-F499-40FD-AAE7-321EB3BD5AEB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78CD5A9-8F79-4959-B82C-E316284AC38F}" type="sibTrans" cxnId="{338AD596-F499-40FD-AAE7-321EB3BD5AEB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C72D243-ED15-4201-A4F3-08E7C5AF4DCB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企画調整局</a:t>
          </a:r>
        </a:p>
      </dgm:t>
    </dgm:pt>
    <dgm:pt modelId="{B14829A3-F701-4D5E-AF2B-8C1D03D9DBD3}" type="parTrans" cxnId="{CB77E59D-2582-4C9A-AC12-53AA49A590C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0E176D99-AB75-48D4-A85A-D03241978A9D}" type="sibTrans" cxnId="{CB77E59D-2582-4C9A-AC12-53AA49A590C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F7901E1-F7AB-41E6-92D1-FAB7F029A014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行財政局</a:t>
          </a:r>
        </a:p>
      </dgm:t>
    </dgm:pt>
    <dgm:pt modelId="{6E4B72B6-AC2A-4ABD-B42B-AB073B8B8A54}" type="parTrans" cxnId="{AE66B86D-CD77-4680-9B6B-021D13380967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D23B8A4-0DA2-4DB6-A20E-A7D05972A2EC}" type="sibTrans" cxnId="{AE66B86D-CD77-4680-9B6B-021D13380967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6096F85-F2D0-4C57-8486-B546FAA3F75E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保健福祉局</a:t>
          </a:r>
        </a:p>
      </dgm:t>
    </dgm:pt>
    <dgm:pt modelId="{F219D038-5FA4-4DA4-A76D-DEB5F876F499}" type="parTrans" cxnId="{7F16F62A-04BD-4480-A1CA-ECB9A0231C12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599E218-D41A-4552-B4CC-560B4B0BA53F}" type="sibTrans" cxnId="{7F16F62A-04BD-4480-A1CA-ECB9A0231C12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783E1B9-8CB8-4DA8-9CA3-6B57534FB30B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環境局</a:t>
          </a:r>
        </a:p>
      </dgm:t>
    </dgm:pt>
    <dgm:pt modelId="{BF052AAC-6683-4577-9BE8-67EDBE4E83B2}" type="parTrans" cxnId="{46370A3B-563C-4211-BCC8-4FA3BBF1AD2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4D6F97C-4B0A-4A6B-AB17-0FA4FD502D81}" type="sibTrans" cxnId="{46370A3B-563C-4211-BCC8-4FA3BBF1AD2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422D85A-3E99-4D0D-BB0D-AEBCA14527E3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建設局</a:t>
          </a:r>
        </a:p>
      </dgm:t>
    </dgm:pt>
    <dgm:pt modelId="{47FABB92-EBD1-4091-87E9-E66F2E833DDD}" type="parTrans" cxnId="{E82F8069-2317-4F94-A5AF-33170CEBF19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D41ED0A-9ED1-4F95-A396-BA321B665EDA}" type="sibTrans" cxnId="{E82F8069-2317-4F94-A5AF-33170CEBF19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FBCDAC8E-CAE0-43EE-8EA2-48C5B5450BE2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企画調整部</a:t>
          </a:r>
        </a:p>
      </dgm:t>
    </dgm:pt>
    <dgm:pt modelId="{53346D55-AD9C-4583-A7EA-AD0A2F85EC67}" type="parTrans" cxnId="{694107D3-4E2E-4860-8FAF-51473F534663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2FB8397-2F16-4751-9075-075945E62C4C}" type="sibTrans" cxnId="{694107D3-4E2E-4860-8FAF-51473F534663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41590A9-C669-4AB7-870C-B0662A2B3364}">
      <dgm:prSet custT="1"/>
      <dgm:spPr/>
      <dgm:t>
        <a:bodyPr anchor="ctr" anchorCtr="1"/>
        <a:lstStyle/>
        <a:p>
          <a:pPr>
            <a:lnSpc>
              <a:spcPct val="100000"/>
            </a:lnSpc>
          </a:pPr>
          <a:r>
            <a: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rPr>
            <a:t>情報化推進部</a:t>
          </a:r>
        </a:p>
      </dgm:t>
    </dgm:pt>
    <dgm:pt modelId="{09F6A952-6A81-4364-BD00-A473499B202B}" type="parTrans" cxnId="{A8CE56E9-DDAC-45E4-815C-00FE8255B08A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1B3EF7AE-934F-4215-BB13-0D8C002A4F71}" type="sibTrans" cxnId="{A8CE56E9-DDAC-45E4-815C-00FE8255B08A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55BCC92-CAC7-4F08-BA23-05C5F6A00119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行政監査部</a:t>
          </a:r>
        </a:p>
      </dgm:t>
    </dgm:pt>
    <dgm:pt modelId="{2A2079F6-61E5-4C2B-BB9D-6530BA833F30}" type="parTrans" cxnId="{67E85822-CBCF-4714-8294-579964ADF0D6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5954E80-B8F1-4CF7-97A5-D20E92B512BA}" type="sibTrans" cxnId="{67E85822-CBCF-4714-8294-579964ADF0D6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44AB4419-F4A1-4431-B728-E716BE005E64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主税部</a:t>
          </a:r>
        </a:p>
      </dgm:t>
    </dgm:pt>
    <dgm:pt modelId="{A0DE3CBD-F376-4A9C-8D8C-96F2C8D1ED7F}" type="parTrans" cxnId="{FF70B156-9046-479F-8725-9AC7B90500CD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725191AA-3CE5-48A4-ACB3-6BA59473E535}" type="sibTrans" cxnId="{FF70B156-9046-479F-8725-9AC7B90500CD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F1C8027-2013-4FE3-B75A-7617F1047CBB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健康部</a:t>
          </a:r>
        </a:p>
      </dgm:t>
    </dgm:pt>
    <dgm:pt modelId="{513488AE-84A4-4D82-B44B-7E239A6C3A23}" type="parTrans" cxnId="{A7B3DFBF-F3B3-4EFF-8346-86421FC1A99E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04A4FCC-8DBF-4222-A2F4-B4A1ED3258F5}" type="sibTrans" cxnId="{A7B3DFBF-F3B3-4EFF-8346-86421FC1A99E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3B350D3-7B3C-4D89-BBBF-C30449971650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高齢福祉部</a:t>
          </a:r>
        </a:p>
      </dgm:t>
    </dgm:pt>
    <dgm:pt modelId="{363AF0DB-8866-4BDF-A900-7C47198A2716}" type="parTrans" cxnId="{2310E276-59AC-4719-AF0F-572C739AC89D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2210B5A0-F97B-4B9A-9046-5CB2FECA9787}" type="sibTrans" cxnId="{2310E276-59AC-4719-AF0F-572C739AC89D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DDFBCC6F-2B90-423C-ABCA-BE4A02E629FB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資源循環部</a:t>
          </a:r>
        </a:p>
      </dgm:t>
    </dgm:pt>
    <dgm:pt modelId="{B14ADD20-413A-4AB8-BAC1-2C17BB043D16}" type="parTrans" cxnId="{367F0B60-2DF6-4A3C-8E8A-2A67120FF552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93D08C70-704E-47B1-9A2A-0F2923C8EA2B}" type="sibTrans" cxnId="{367F0B60-2DF6-4A3C-8E8A-2A67120FF552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474C6C2-0B5F-4967-99A4-65E11ED40290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環境創造部</a:t>
          </a:r>
        </a:p>
      </dgm:t>
    </dgm:pt>
    <dgm:pt modelId="{5F7874CA-9D8B-4D68-A940-DC000F31C5E8}" type="parTrans" cxnId="{ACCCEA83-999B-4CDD-8C34-3E268E22544E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A36F5274-3872-484D-981D-87684E0DD1F8}" type="sibTrans" cxnId="{ACCCEA83-999B-4CDD-8C34-3E268E22544E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C667A181-DAB6-40A3-9CF4-3283971EEEC9}">
      <dgm:prSet custT="1"/>
      <dgm:spPr/>
      <dgm:t>
        <a:bodyPr/>
        <a:lstStyle/>
        <a:p>
          <a:pPr>
            <a:lnSpc>
              <a:spcPct val="100000"/>
            </a:lnSpc>
          </a:pPr>
          <a:r>
            <a: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rPr>
            <a:t>道路部</a:t>
          </a:r>
        </a:p>
      </dgm:t>
    </dgm:pt>
    <dgm:pt modelId="{E4BEC4D2-2208-4FD9-9281-77B1BE56B4CC}" type="parTrans" cxnId="{6F47A6E5-692A-4EA0-ADA3-E5651545132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5F8E7191-ECD5-40A5-8BC2-3F2D71F38260}" type="sibTrans" cxnId="{6F47A6E5-692A-4EA0-ADA3-E5651545132F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E56D1063-26FA-40E4-8800-AB201D5CCA00}">
      <dgm:prSet custT="1"/>
      <dgm:spPr/>
      <dgm:t>
        <a:bodyPr anchor="ctr" anchorCtr="1"/>
        <a:lstStyle/>
        <a:p>
          <a:pPr>
            <a:lnSpc>
              <a:spcPct val="100000"/>
            </a:lnSpc>
          </a:pPr>
          <a:r>
            <a: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rPr>
            <a:t>下水道河川部</a:t>
          </a:r>
        </a:p>
      </dgm:t>
    </dgm:pt>
    <dgm:pt modelId="{EAFB7FEE-2A4F-4E23-9EE6-322D48C55671}" type="parTrans" cxnId="{425F0D84-25CB-47EF-B45C-A7F9EAF54416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86007BF0-8FCC-408F-A9D5-912A2DE18C7C}" type="sibTrans" cxnId="{425F0D84-25CB-47EF-B45C-A7F9EAF54416}">
      <dgm:prSet/>
      <dgm:spPr/>
      <dgm:t>
        <a:bodyPr/>
        <a:lstStyle/>
        <a:p>
          <a:pPr>
            <a:lnSpc>
              <a:spcPct val="100000"/>
            </a:lnSpc>
          </a:pPr>
          <a:endParaRPr kumimoji="1" lang="ja-JP" altLang="en-US" sz="2400">
            <a:latin typeface="メイリオ" panose="020B0604030504040204" pitchFamily="50" charset="-128"/>
            <a:ea typeface="メイリオ" panose="020B0604030504040204" pitchFamily="50" charset="-128"/>
          </a:endParaRPr>
        </a:p>
      </dgm:t>
    </dgm:pt>
    <dgm:pt modelId="{BCED1895-889A-4706-85B3-0C03A9DD0776}" type="pres">
      <dgm:prSet presAssocID="{F6774F2C-5A86-42E7-852D-01CDA837A69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75805E8D-BC16-462F-BD52-5CE49AC98100}" type="pres">
      <dgm:prSet presAssocID="{382BD9F9-55F6-4E5F-B9FC-6100F05A6F65}" presName="hierRoot1" presStyleCnt="0">
        <dgm:presLayoutVars>
          <dgm:hierBranch val="init"/>
        </dgm:presLayoutVars>
      </dgm:prSet>
      <dgm:spPr/>
    </dgm:pt>
    <dgm:pt modelId="{1960D776-43A7-46DD-BFDB-9DC78B4BE8AF}" type="pres">
      <dgm:prSet presAssocID="{382BD9F9-55F6-4E5F-B9FC-6100F05A6F65}" presName="rootComposite1" presStyleCnt="0"/>
      <dgm:spPr/>
    </dgm:pt>
    <dgm:pt modelId="{81A48C4C-A0B4-48CA-875C-23B57A8EF60E}" type="pres">
      <dgm:prSet presAssocID="{382BD9F9-55F6-4E5F-B9FC-6100F05A6F65}" presName="rootText1" presStyleLbl="node0" presStyleIdx="0" presStyleCnt="1" custScaleX="153080" custScaleY="131186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971D35F-3C07-4B8E-AB76-4AF1035C550C}" type="pres">
      <dgm:prSet presAssocID="{382BD9F9-55F6-4E5F-B9FC-6100F05A6F65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546FAFCA-28A9-4FBC-8B93-0CF801EFA8E3}" type="pres">
      <dgm:prSet presAssocID="{382BD9F9-55F6-4E5F-B9FC-6100F05A6F65}" presName="hierChild2" presStyleCnt="0"/>
      <dgm:spPr/>
    </dgm:pt>
    <dgm:pt modelId="{1FCBAEE1-9000-4FB5-922F-0034C8D7D23A}" type="pres">
      <dgm:prSet presAssocID="{B14829A3-F701-4D5E-AF2B-8C1D03D9DBD3}" presName="Name37" presStyleLbl="parChTrans1D2" presStyleIdx="0" presStyleCnt="6"/>
      <dgm:spPr/>
      <dgm:t>
        <a:bodyPr/>
        <a:lstStyle/>
        <a:p>
          <a:endParaRPr kumimoji="1" lang="ja-JP" altLang="en-US"/>
        </a:p>
      </dgm:t>
    </dgm:pt>
    <dgm:pt modelId="{6BC59EB7-B091-4F7E-A0E9-0BDFDCA5A0DB}" type="pres">
      <dgm:prSet presAssocID="{CC72D243-ED15-4201-A4F3-08E7C5AF4DCB}" presName="hierRoot2" presStyleCnt="0">
        <dgm:presLayoutVars>
          <dgm:hierBranch val="init"/>
        </dgm:presLayoutVars>
      </dgm:prSet>
      <dgm:spPr/>
    </dgm:pt>
    <dgm:pt modelId="{243CBCDA-9069-44E1-8748-32DA8EF1060D}" type="pres">
      <dgm:prSet presAssocID="{CC72D243-ED15-4201-A4F3-08E7C5AF4DCB}" presName="rootComposite" presStyleCnt="0"/>
      <dgm:spPr/>
    </dgm:pt>
    <dgm:pt modelId="{21CD54B1-0968-4BE3-9247-871EE440354E}" type="pres">
      <dgm:prSet presAssocID="{CC72D243-ED15-4201-A4F3-08E7C5AF4DCB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AB06E52-320C-4FD4-B7EB-F5FF3F607173}" type="pres">
      <dgm:prSet presAssocID="{CC72D243-ED15-4201-A4F3-08E7C5AF4DCB}" presName="rootConnector" presStyleLbl="node2" presStyleIdx="0" presStyleCnt="5"/>
      <dgm:spPr/>
      <dgm:t>
        <a:bodyPr/>
        <a:lstStyle/>
        <a:p>
          <a:endParaRPr kumimoji="1" lang="ja-JP" altLang="en-US"/>
        </a:p>
      </dgm:t>
    </dgm:pt>
    <dgm:pt modelId="{21A3BA59-3512-481E-8552-1DC05E82DA9C}" type="pres">
      <dgm:prSet presAssocID="{CC72D243-ED15-4201-A4F3-08E7C5AF4DCB}" presName="hierChild4" presStyleCnt="0"/>
      <dgm:spPr/>
    </dgm:pt>
    <dgm:pt modelId="{B2BAE446-5F59-478D-AA4E-FEABE7BAC813}" type="pres">
      <dgm:prSet presAssocID="{53346D55-AD9C-4583-A7EA-AD0A2F85EC67}" presName="Name37" presStyleLbl="parChTrans1D3" presStyleIdx="0" presStyleCnt="10"/>
      <dgm:spPr/>
      <dgm:t>
        <a:bodyPr/>
        <a:lstStyle/>
        <a:p>
          <a:endParaRPr kumimoji="1" lang="ja-JP" altLang="en-US"/>
        </a:p>
      </dgm:t>
    </dgm:pt>
    <dgm:pt modelId="{1D759196-7874-4EF4-89C1-CF303CD170AF}" type="pres">
      <dgm:prSet presAssocID="{FBCDAC8E-CAE0-43EE-8EA2-48C5B5450BE2}" presName="hierRoot2" presStyleCnt="0">
        <dgm:presLayoutVars>
          <dgm:hierBranch val="init"/>
        </dgm:presLayoutVars>
      </dgm:prSet>
      <dgm:spPr/>
    </dgm:pt>
    <dgm:pt modelId="{AA457ED3-28B4-421E-B7BB-E2CF5EBAC944}" type="pres">
      <dgm:prSet presAssocID="{FBCDAC8E-CAE0-43EE-8EA2-48C5B5450BE2}" presName="rootComposite" presStyleCnt="0"/>
      <dgm:spPr/>
    </dgm:pt>
    <dgm:pt modelId="{3FB54BC4-BBF0-4A6E-B277-9D2620908738}" type="pres">
      <dgm:prSet presAssocID="{FBCDAC8E-CAE0-43EE-8EA2-48C5B5450BE2}" presName="rootText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FF81C6B-F3FF-486D-93FE-136B99FF33AF}" type="pres">
      <dgm:prSet presAssocID="{FBCDAC8E-CAE0-43EE-8EA2-48C5B5450BE2}" presName="rootConnector" presStyleLbl="node3" presStyleIdx="0" presStyleCnt="10"/>
      <dgm:spPr/>
      <dgm:t>
        <a:bodyPr/>
        <a:lstStyle/>
        <a:p>
          <a:endParaRPr kumimoji="1" lang="ja-JP" altLang="en-US"/>
        </a:p>
      </dgm:t>
    </dgm:pt>
    <dgm:pt modelId="{C5C50C5F-0E6B-4B6B-BEED-428659AC7EEB}" type="pres">
      <dgm:prSet presAssocID="{FBCDAC8E-CAE0-43EE-8EA2-48C5B5450BE2}" presName="hierChild4" presStyleCnt="0"/>
      <dgm:spPr/>
    </dgm:pt>
    <dgm:pt modelId="{E14FD475-EC01-48DE-81DE-4DF0F773F027}" type="pres">
      <dgm:prSet presAssocID="{FBCDAC8E-CAE0-43EE-8EA2-48C5B5450BE2}" presName="hierChild5" presStyleCnt="0"/>
      <dgm:spPr/>
    </dgm:pt>
    <dgm:pt modelId="{5B5F0938-F396-470B-9CAB-4ECB34113DF0}" type="pres">
      <dgm:prSet presAssocID="{09F6A952-6A81-4364-BD00-A473499B202B}" presName="Name37" presStyleLbl="parChTrans1D3" presStyleIdx="1" presStyleCnt="10"/>
      <dgm:spPr/>
      <dgm:t>
        <a:bodyPr/>
        <a:lstStyle/>
        <a:p>
          <a:endParaRPr kumimoji="1" lang="ja-JP" altLang="en-US"/>
        </a:p>
      </dgm:t>
    </dgm:pt>
    <dgm:pt modelId="{5746A89E-FEC6-431A-89BB-DC2991262CFF}" type="pres">
      <dgm:prSet presAssocID="{841590A9-C669-4AB7-870C-B0662A2B3364}" presName="hierRoot2" presStyleCnt="0">
        <dgm:presLayoutVars>
          <dgm:hierBranch val="init"/>
        </dgm:presLayoutVars>
      </dgm:prSet>
      <dgm:spPr/>
    </dgm:pt>
    <dgm:pt modelId="{FA360E70-1D7F-4F76-8C32-02F21B792647}" type="pres">
      <dgm:prSet presAssocID="{841590A9-C669-4AB7-870C-B0662A2B3364}" presName="rootComposite" presStyleCnt="0"/>
      <dgm:spPr/>
    </dgm:pt>
    <dgm:pt modelId="{7CE22285-93C3-4563-AB17-70CFFECBB5D4}" type="pres">
      <dgm:prSet presAssocID="{841590A9-C669-4AB7-870C-B0662A2B3364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A882319-0467-448F-B895-430AFE45A395}" type="pres">
      <dgm:prSet presAssocID="{841590A9-C669-4AB7-870C-B0662A2B3364}" presName="rootConnector" presStyleLbl="node3" presStyleIdx="1" presStyleCnt="10"/>
      <dgm:spPr/>
      <dgm:t>
        <a:bodyPr/>
        <a:lstStyle/>
        <a:p>
          <a:endParaRPr kumimoji="1" lang="ja-JP" altLang="en-US"/>
        </a:p>
      </dgm:t>
    </dgm:pt>
    <dgm:pt modelId="{8FFA5EF1-5398-4478-9346-36CE374F9FDD}" type="pres">
      <dgm:prSet presAssocID="{841590A9-C669-4AB7-870C-B0662A2B3364}" presName="hierChild4" presStyleCnt="0"/>
      <dgm:spPr/>
    </dgm:pt>
    <dgm:pt modelId="{64FF4249-BFFF-4D62-9A78-5C09A95CE6A2}" type="pres">
      <dgm:prSet presAssocID="{841590A9-C669-4AB7-870C-B0662A2B3364}" presName="hierChild5" presStyleCnt="0"/>
      <dgm:spPr/>
    </dgm:pt>
    <dgm:pt modelId="{A501D005-1D5B-4D44-9D4A-BF253490F335}" type="pres">
      <dgm:prSet presAssocID="{CC72D243-ED15-4201-A4F3-08E7C5AF4DCB}" presName="hierChild5" presStyleCnt="0"/>
      <dgm:spPr/>
    </dgm:pt>
    <dgm:pt modelId="{AC7B17F0-069A-4F45-9493-1AE419808A65}" type="pres">
      <dgm:prSet presAssocID="{6E4B72B6-AC2A-4ABD-B42B-AB073B8B8A54}" presName="Name37" presStyleLbl="parChTrans1D2" presStyleIdx="1" presStyleCnt="6"/>
      <dgm:spPr/>
      <dgm:t>
        <a:bodyPr/>
        <a:lstStyle/>
        <a:p>
          <a:endParaRPr kumimoji="1" lang="ja-JP" altLang="en-US"/>
        </a:p>
      </dgm:t>
    </dgm:pt>
    <dgm:pt modelId="{75C39360-ADD1-49B3-8D31-49C9121918E8}" type="pres">
      <dgm:prSet presAssocID="{DF7901E1-F7AB-41E6-92D1-FAB7F029A014}" presName="hierRoot2" presStyleCnt="0">
        <dgm:presLayoutVars>
          <dgm:hierBranch val="init"/>
        </dgm:presLayoutVars>
      </dgm:prSet>
      <dgm:spPr/>
    </dgm:pt>
    <dgm:pt modelId="{A20CDFC4-B0DB-4A58-9467-42C468ED6F73}" type="pres">
      <dgm:prSet presAssocID="{DF7901E1-F7AB-41E6-92D1-FAB7F029A014}" presName="rootComposite" presStyleCnt="0"/>
      <dgm:spPr/>
    </dgm:pt>
    <dgm:pt modelId="{3CFE95CD-CEF9-4634-830A-E0360509395C}" type="pres">
      <dgm:prSet presAssocID="{DF7901E1-F7AB-41E6-92D1-FAB7F029A014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7306DDD-5D90-4C20-A971-597B81ABB55E}" type="pres">
      <dgm:prSet presAssocID="{DF7901E1-F7AB-41E6-92D1-FAB7F029A014}" presName="rootConnector" presStyleLbl="node2" presStyleIdx="1" presStyleCnt="5"/>
      <dgm:spPr/>
      <dgm:t>
        <a:bodyPr/>
        <a:lstStyle/>
        <a:p>
          <a:endParaRPr kumimoji="1" lang="ja-JP" altLang="en-US"/>
        </a:p>
      </dgm:t>
    </dgm:pt>
    <dgm:pt modelId="{DBA8CD02-0D07-4BBD-96DD-E3E402E32463}" type="pres">
      <dgm:prSet presAssocID="{DF7901E1-F7AB-41E6-92D1-FAB7F029A014}" presName="hierChild4" presStyleCnt="0"/>
      <dgm:spPr/>
    </dgm:pt>
    <dgm:pt modelId="{8856120E-067C-4225-9D23-C47E89E814F3}" type="pres">
      <dgm:prSet presAssocID="{2A2079F6-61E5-4C2B-BB9D-6530BA833F30}" presName="Name37" presStyleLbl="parChTrans1D3" presStyleIdx="2" presStyleCnt="10"/>
      <dgm:spPr/>
      <dgm:t>
        <a:bodyPr/>
        <a:lstStyle/>
        <a:p>
          <a:endParaRPr kumimoji="1" lang="ja-JP" altLang="en-US"/>
        </a:p>
      </dgm:t>
    </dgm:pt>
    <dgm:pt modelId="{047CF7CF-D7C9-4538-B0C0-3B3F34A12706}" type="pres">
      <dgm:prSet presAssocID="{D55BCC92-CAC7-4F08-BA23-05C5F6A00119}" presName="hierRoot2" presStyleCnt="0">
        <dgm:presLayoutVars>
          <dgm:hierBranch val="init"/>
        </dgm:presLayoutVars>
      </dgm:prSet>
      <dgm:spPr/>
    </dgm:pt>
    <dgm:pt modelId="{969F7562-A567-4434-A807-54774C83864A}" type="pres">
      <dgm:prSet presAssocID="{D55BCC92-CAC7-4F08-BA23-05C5F6A00119}" presName="rootComposite" presStyleCnt="0"/>
      <dgm:spPr/>
    </dgm:pt>
    <dgm:pt modelId="{0C8E5C3C-A8A4-40D7-AD60-67337B55D076}" type="pres">
      <dgm:prSet presAssocID="{D55BCC92-CAC7-4F08-BA23-05C5F6A00119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E4628CB-7091-4D39-A43C-953B03DA56D7}" type="pres">
      <dgm:prSet presAssocID="{D55BCC92-CAC7-4F08-BA23-05C5F6A00119}" presName="rootConnector" presStyleLbl="node3" presStyleIdx="2" presStyleCnt="10"/>
      <dgm:spPr/>
      <dgm:t>
        <a:bodyPr/>
        <a:lstStyle/>
        <a:p>
          <a:endParaRPr kumimoji="1" lang="ja-JP" altLang="en-US"/>
        </a:p>
      </dgm:t>
    </dgm:pt>
    <dgm:pt modelId="{8E13234F-D867-445C-81E5-42F9DF007FB4}" type="pres">
      <dgm:prSet presAssocID="{D55BCC92-CAC7-4F08-BA23-05C5F6A00119}" presName="hierChild4" presStyleCnt="0"/>
      <dgm:spPr/>
    </dgm:pt>
    <dgm:pt modelId="{2CEA59D4-7F5D-4C5E-9B56-26AFF7439F86}" type="pres">
      <dgm:prSet presAssocID="{D55BCC92-CAC7-4F08-BA23-05C5F6A00119}" presName="hierChild5" presStyleCnt="0"/>
      <dgm:spPr/>
    </dgm:pt>
    <dgm:pt modelId="{1979C2F0-E63B-40AE-A07E-AFCB5DCF6966}" type="pres">
      <dgm:prSet presAssocID="{A0DE3CBD-F376-4A9C-8D8C-96F2C8D1ED7F}" presName="Name37" presStyleLbl="parChTrans1D3" presStyleIdx="3" presStyleCnt="10"/>
      <dgm:spPr/>
      <dgm:t>
        <a:bodyPr/>
        <a:lstStyle/>
        <a:p>
          <a:endParaRPr kumimoji="1" lang="ja-JP" altLang="en-US"/>
        </a:p>
      </dgm:t>
    </dgm:pt>
    <dgm:pt modelId="{851D1E10-39E2-4CE5-B9B2-B604FC8CFA2C}" type="pres">
      <dgm:prSet presAssocID="{44AB4419-F4A1-4431-B728-E716BE005E64}" presName="hierRoot2" presStyleCnt="0">
        <dgm:presLayoutVars>
          <dgm:hierBranch val="init"/>
        </dgm:presLayoutVars>
      </dgm:prSet>
      <dgm:spPr/>
    </dgm:pt>
    <dgm:pt modelId="{805D0776-38EA-4CB4-AB87-FF61EFA3E335}" type="pres">
      <dgm:prSet presAssocID="{44AB4419-F4A1-4431-B728-E716BE005E64}" presName="rootComposite" presStyleCnt="0"/>
      <dgm:spPr/>
    </dgm:pt>
    <dgm:pt modelId="{B6B6CD8F-2782-4BEB-A25D-470C88FF7600}" type="pres">
      <dgm:prSet presAssocID="{44AB4419-F4A1-4431-B728-E716BE005E64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393251E-92DA-486A-A6A0-E7E338A66AA8}" type="pres">
      <dgm:prSet presAssocID="{44AB4419-F4A1-4431-B728-E716BE005E64}" presName="rootConnector" presStyleLbl="node3" presStyleIdx="3" presStyleCnt="10"/>
      <dgm:spPr/>
      <dgm:t>
        <a:bodyPr/>
        <a:lstStyle/>
        <a:p>
          <a:endParaRPr kumimoji="1" lang="ja-JP" altLang="en-US"/>
        </a:p>
      </dgm:t>
    </dgm:pt>
    <dgm:pt modelId="{347026BF-C276-46AF-B96F-6808F0A79909}" type="pres">
      <dgm:prSet presAssocID="{44AB4419-F4A1-4431-B728-E716BE005E64}" presName="hierChild4" presStyleCnt="0"/>
      <dgm:spPr/>
    </dgm:pt>
    <dgm:pt modelId="{0B5CEB69-B8DC-4D40-B267-654B112BB491}" type="pres">
      <dgm:prSet presAssocID="{44AB4419-F4A1-4431-B728-E716BE005E64}" presName="hierChild5" presStyleCnt="0"/>
      <dgm:spPr/>
    </dgm:pt>
    <dgm:pt modelId="{7AD5CECA-969B-477B-878F-9613AB4C4FE5}" type="pres">
      <dgm:prSet presAssocID="{DF7901E1-F7AB-41E6-92D1-FAB7F029A014}" presName="hierChild5" presStyleCnt="0"/>
      <dgm:spPr/>
    </dgm:pt>
    <dgm:pt modelId="{EDA2AFC1-6877-4930-9F1B-EC2320410A4B}" type="pres">
      <dgm:prSet presAssocID="{F219D038-5FA4-4DA4-A76D-DEB5F876F499}" presName="Name37" presStyleLbl="parChTrans1D2" presStyleIdx="2" presStyleCnt="6"/>
      <dgm:spPr/>
      <dgm:t>
        <a:bodyPr/>
        <a:lstStyle/>
        <a:p>
          <a:endParaRPr kumimoji="1" lang="ja-JP" altLang="en-US"/>
        </a:p>
      </dgm:t>
    </dgm:pt>
    <dgm:pt modelId="{259BD16B-7206-4B2D-94CF-0BE79D18E802}" type="pres">
      <dgm:prSet presAssocID="{76096F85-F2D0-4C57-8486-B546FAA3F75E}" presName="hierRoot2" presStyleCnt="0">
        <dgm:presLayoutVars>
          <dgm:hierBranch val="init"/>
        </dgm:presLayoutVars>
      </dgm:prSet>
      <dgm:spPr/>
    </dgm:pt>
    <dgm:pt modelId="{25EE3B12-C568-422B-868F-D403D0179395}" type="pres">
      <dgm:prSet presAssocID="{76096F85-F2D0-4C57-8486-B546FAA3F75E}" presName="rootComposite" presStyleCnt="0"/>
      <dgm:spPr/>
    </dgm:pt>
    <dgm:pt modelId="{DE91D027-85C2-408D-A4E0-3790C47D6453}" type="pres">
      <dgm:prSet presAssocID="{76096F85-F2D0-4C57-8486-B546FAA3F75E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6656C5A-B4F4-4974-B14E-9CB55CD83562}" type="pres">
      <dgm:prSet presAssocID="{76096F85-F2D0-4C57-8486-B546FAA3F75E}" presName="rootConnector" presStyleLbl="node2" presStyleIdx="2" presStyleCnt="5"/>
      <dgm:spPr/>
      <dgm:t>
        <a:bodyPr/>
        <a:lstStyle/>
        <a:p>
          <a:endParaRPr kumimoji="1" lang="ja-JP" altLang="en-US"/>
        </a:p>
      </dgm:t>
    </dgm:pt>
    <dgm:pt modelId="{BBAF3F48-B0C4-4706-A059-3E808C88DAB3}" type="pres">
      <dgm:prSet presAssocID="{76096F85-F2D0-4C57-8486-B546FAA3F75E}" presName="hierChild4" presStyleCnt="0"/>
      <dgm:spPr/>
    </dgm:pt>
    <dgm:pt modelId="{8EC299F4-36BC-49EC-8F74-598FB4E1B35D}" type="pres">
      <dgm:prSet presAssocID="{513488AE-84A4-4D82-B44B-7E239A6C3A23}" presName="Name37" presStyleLbl="parChTrans1D3" presStyleIdx="4" presStyleCnt="10"/>
      <dgm:spPr/>
      <dgm:t>
        <a:bodyPr/>
        <a:lstStyle/>
        <a:p>
          <a:endParaRPr kumimoji="1" lang="ja-JP" altLang="en-US"/>
        </a:p>
      </dgm:t>
    </dgm:pt>
    <dgm:pt modelId="{E35734BB-788A-4A6D-8FA2-F17064B39ABE}" type="pres">
      <dgm:prSet presAssocID="{5F1C8027-2013-4FE3-B75A-7617F1047CBB}" presName="hierRoot2" presStyleCnt="0">
        <dgm:presLayoutVars>
          <dgm:hierBranch val="init"/>
        </dgm:presLayoutVars>
      </dgm:prSet>
      <dgm:spPr/>
    </dgm:pt>
    <dgm:pt modelId="{F66FB816-BE22-43C8-9BE7-62C274397C9A}" type="pres">
      <dgm:prSet presAssocID="{5F1C8027-2013-4FE3-B75A-7617F1047CBB}" presName="rootComposite" presStyleCnt="0"/>
      <dgm:spPr/>
    </dgm:pt>
    <dgm:pt modelId="{D30ECB3F-CD9E-4D15-9952-FD92AB9838C5}" type="pres">
      <dgm:prSet presAssocID="{5F1C8027-2013-4FE3-B75A-7617F1047CBB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E01E37ED-9508-4CF4-9D12-65A7C641D368}" type="pres">
      <dgm:prSet presAssocID="{5F1C8027-2013-4FE3-B75A-7617F1047CBB}" presName="rootConnector" presStyleLbl="node3" presStyleIdx="4" presStyleCnt="10"/>
      <dgm:spPr/>
      <dgm:t>
        <a:bodyPr/>
        <a:lstStyle/>
        <a:p>
          <a:endParaRPr kumimoji="1" lang="ja-JP" altLang="en-US"/>
        </a:p>
      </dgm:t>
    </dgm:pt>
    <dgm:pt modelId="{A5887EF2-F2F6-4AA9-993A-A91A24E5FEDE}" type="pres">
      <dgm:prSet presAssocID="{5F1C8027-2013-4FE3-B75A-7617F1047CBB}" presName="hierChild4" presStyleCnt="0"/>
      <dgm:spPr/>
    </dgm:pt>
    <dgm:pt modelId="{33045CAE-FD55-4625-9116-C8EBEDD1E778}" type="pres">
      <dgm:prSet presAssocID="{5F1C8027-2013-4FE3-B75A-7617F1047CBB}" presName="hierChild5" presStyleCnt="0"/>
      <dgm:spPr/>
    </dgm:pt>
    <dgm:pt modelId="{092160F2-EC9F-48F0-95C2-676A0B8E140C}" type="pres">
      <dgm:prSet presAssocID="{363AF0DB-8866-4BDF-A900-7C47198A2716}" presName="Name37" presStyleLbl="parChTrans1D3" presStyleIdx="5" presStyleCnt="10"/>
      <dgm:spPr/>
      <dgm:t>
        <a:bodyPr/>
        <a:lstStyle/>
        <a:p>
          <a:endParaRPr kumimoji="1" lang="ja-JP" altLang="en-US"/>
        </a:p>
      </dgm:t>
    </dgm:pt>
    <dgm:pt modelId="{9577E07D-A894-4CE5-84EF-3DD089373C52}" type="pres">
      <dgm:prSet presAssocID="{A3B350D3-7B3C-4D89-BBBF-C30449971650}" presName="hierRoot2" presStyleCnt="0">
        <dgm:presLayoutVars>
          <dgm:hierBranch val="init"/>
        </dgm:presLayoutVars>
      </dgm:prSet>
      <dgm:spPr/>
    </dgm:pt>
    <dgm:pt modelId="{FC0986A3-8B4A-465A-811D-DB674E94341A}" type="pres">
      <dgm:prSet presAssocID="{A3B350D3-7B3C-4D89-BBBF-C30449971650}" presName="rootComposite" presStyleCnt="0"/>
      <dgm:spPr/>
    </dgm:pt>
    <dgm:pt modelId="{86078A9F-83BC-4928-A1FF-732771940913}" type="pres">
      <dgm:prSet presAssocID="{A3B350D3-7B3C-4D89-BBBF-C30449971650}" presName="rootText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787CD23-F75E-4923-8141-BA8AC6CB9E16}" type="pres">
      <dgm:prSet presAssocID="{A3B350D3-7B3C-4D89-BBBF-C30449971650}" presName="rootConnector" presStyleLbl="node3" presStyleIdx="5" presStyleCnt="10"/>
      <dgm:spPr/>
      <dgm:t>
        <a:bodyPr/>
        <a:lstStyle/>
        <a:p>
          <a:endParaRPr kumimoji="1" lang="ja-JP" altLang="en-US"/>
        </a:p>
      </dgm:t>
    </dgm:pt>
    <dgm:pt modelId="{FB9A7762-B130-44E4-B7D6-2238016BC552}" type="pres">
      <dgm:prSet presAssocID="{A3B350D3-7B3C-4D89-BBBF-C30449971650}" presName="hierChild4" presStyleCnt="0"/>
      <dgm:spPr/>
    </dgm:pt>
    <dgm:pt modelId="{5731105E-E309-42C3-B8DD-3BD302DA8917}" type="pres">
      <dgm:prSet presAssocID="{A3B350D3-7B3C-4D89-BBBF-C30449971650}" presName="hierChild5" presStyleCnt="0"/>
      <dgm:spPr/>
    </dgm:pt>
    <dgm:pt modelId="{85CB3199-588C-4F88-8F15-B494039631B5}" type="pres">
      <dgm:prSet presAssocID="{76096F85-F2D0-4C57-8486-B546FAA3F75E}" presName="hierChild5" presStyleCnt="0"/>
      <dgm:spPr/>
    </dgm:pt>
    <dgm:pt modelId="{2203D6B8-A1CF-4415-A72C-6016AACF11A7}" type="pres">
      <dgm:prSet presAssocID="{BF052AAC-6683-4577-9BE8-67EDBE4E83B2}" presName="Name37" presStyleLbl="parChTrans1D2" presStyleIdx="3" presStyleCnt="6"/>
      <dgm:spPr/>
      <dgm:t>
        <a:bodyPr/>
        <a:lstStyle/>
        <a:p>
          <a:endParaRPr kumimoji="1" lang="ja-JP" altLang="en-US"/>
        </a:p>
      </dgm:t>
    </dgm:pt>
    <dgm:pt modelId="{E278BE6C-FF86-4562-A0B3-B34EE6AE0F27}" type="pres">
      <dgm:prSet presAssocID="{7783E1B9-8CB8-4DA8-9CA3-6B57534FB30B}" presName="hierRoot2" presStyleCnt="0">
        <dgm:presLayoutVars>
          <dgm:hierBranch val="init"/>
        </dgm:presLayoutVars>
      </dgm:prSet>
      <dgm:spPr/>
    </dgm:pt>
    <dgm:pt modelId="{FEEA0F9D-0B60-46F9-BE6C-D182B6ED4326}" type="pres">
      <dgm:prSet presAssocID="{7783E1B9-8CB8-4DA8-9CA3-6B57534FB30B}" presName="rootComposite" presStyleCnt="0"/>
      <dgm:spPr/>
    </dgm:pt>
    <dgm:pt modelId="{1E08D744-9BCC-466E-8E56-9F3FE65EAA76}" type="pres">
      <dgm:prSet presAssocID="{7783E1B9-8CB8-4DA8-9CA3-6B57534FB30B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59B5AC4E-A791-47C4-B005-9426A7FD5A8D}" type="pres">
      <dgm:prSet presAssocID="{7783E1B9-8CB8-4DA8-9CA3-6B57534FB30B}" presName="rootConnector" presStyleLbl="node2" presStyleIdx="3" presStyleCnt="5"/>
      <dgm:spPr/>
      <dgm:t>
        <a:bodyPr/>
        <a:lstStyle/>
        <a:p>
          <a:endParaRPr kumimoji="1" lang="ja-JP" altLang="en-US"/>
        </a:p>
      </dgm:t>
    </dgm:pt>
    <dgm:pt modelId="{B43923B3-E249-43C6-B0EA-281B86356A28}" type="pres">
      <dgm:prSet presAssocID="{7783E1B9-8CB8-4DA8-9CA3-6B57534FB30B}" presName="hierChild4" presStyleCnt="0"/>
      <dgm:spPr/>
    </dgm:pt>
    <dgm:pt modelId="{BBC1B3E3-E185-4CEF-B6DD-EC54C033BF56}" type="pres">
      <dgm:prSet presAssocID="{B14ADD20-413A-4AB8-BAC1-2C17BB043D16}" presName="Name37" presStyleLbl="parChTrans1D3" presStyleIdx="6" presStyleCnt="10"/>
      <dgm:spPr/>
      <dgm:t>
        <a:bodyPr/>
        <a:lstStyle/>
        <a:p>
          <a:endParaRPr kumimoji="1" lang="ja-JP" altLang="en-US"/>
        </a:p>
      </dgm:t>
    </dgm:pt>
    <dgm:pt modelId="{7A5D7974-F014-403A-A965-30377FF113B7}" type="pres">
      <dgm:prSet presAssocID="{DDFBCC6F-2B90-423C-ABCA-BE4A02E629FB}" presName="hierRoot2" presStyleCnt="0">
        <dgm:presLayoutVars>
          <dgm:hierBranch val="init"/>
        </dgm:presLayoutVars>
      </dgm:prSet>
      <dgm:spPr/>
    </dgm:pt>
    <dgm:pt modelId="{3339A3DA-12C2-49AB-B299-46B6983085F5}" type="pres">
      <dgm:prSet presAssocID="{DDFBCC6F-2B90-423C-ABCA-BE4A02E629FB}" presName="rootComposite" presStyleCnt="0"/>
      <dgm:spPr/>
    </dgm:pt>
    <dgm:pt modelId="{0DFCF2EF-1E2B-4859-81E7-35A202D06D75}" type="pres">
      <dgm:prSet presAssocID="{DDFBCC6F-2B90-423C-ABCA-BE4A02E629FB}" presName="rootText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58F17D3-87CB-4A58-B5AD-4E3825B9A4FA}" type="pres">
      <dgm:prSet presAssocID="{DDFBCC6F-2B90-423C-ABCA-BE4A02E629FB}" presName="rootConnector" presStyleLbl="node3" presStyleIdx="6" presStyleCnt="10"/>
      <dgm:spPr/>
      <dgm:t>
        <a:bodyPr/>
        <a:lstStyle/>
        <a:p>
          <a:endParaRPr kumimoji="1" lang="ja-JP" altLang="en-US"/>
        </a:p>
      </dgm:t>
    </dgm:pt>
    <dgm:pt modelId="{0BF65008-5762-45F8-B2CF-C60661B8DB28}" type="pres">
      <dgm:prSet presAssocID="{DDFBCC6F-2B90-423C-ABCA-BE4A02E629FB}" presName="hierChild4" presStyleCnt="0"/>
      <dgm:spPr/>
    </dgm:pt>
    <dgm:pt modelId="{A1DA0BA5-5CC1-4FE4-977B-25EDC4948DE0}" type="pres">
      <dgm:prSet presAssocID="{DDFBCC6F-2B90-423C-ABCA-BE4A02E629FB}" presName="hierChild5" presStyleCnt="0"/>
      <dgm:spPr/>
    </dgm:pt>
    <dgm:pt modelId="{5CAA7D0F-FA85-4AAD-A2F3-97F77B59C322}" type="pres">
      <dgm:prSet presAssocID="{5F7874CA-9D8B-4D68-A940-DC000F31C5E8}" presName="Name37" presStyleLbl="parChTrans1D3" presStyleIdx="7" presStyleCnt="10"/>
      <dgm:spPr/>
      <dgm:t>
        <a:bodyPr/>
        <a:lstStyle/>
        <a:p>
          <a:endParaRPr kumimoji="1" lang="ja-JP" altLang="en-US"/>
        </a:p>
      </dgm:t>
    </dgm:pt>
    <dgm:pt modelId="{BC19809F-7998-4F2D-916E-4EB4F85364BE}" type="pres">
      <dgm:prSet presAssocID="{B474C6C2-0B5F-4967-99A4-65E11ED40290}" presName="hierRoot2" presStyleCnt="0">
        <dgm:presLayoutVars>
          <dgm:hierBranch val="init"/>
        </dgm:presLayoutVars>
      </dgm:prSet>
      <dgm:spPr/>
    </dgm:pt>
    <dgm:pt modelId="{90E9D07C-EB97-41CF-B312-CC1DF7C107E0}" type="pres">
      <dgm:prSet presAssocID="{B474C6C2-0B5F-4967-99A4-65E11ED40290}" presName="rootComposite" presStyleCnt="0"/>
      <dgm:spPr/>
    </dgm:pt>
    <dgm:pt modelId="{43D4FFB9-A8A7-490F-AB5E-1F3554872280}" type="pres">
      <dgm:prSet presAssocID="{B474C6C2-0B5F-4967-99A4-65E11ED40290}" presName="rootText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FE0B932-53DE-48E0-89D7-038EC9652F57}" type="pres">
      <dgm:prSet presAssocID="{B474C6C2-0B5F-4967-99A4-65E11ED40290}" presName="rootConnector" presStyleLbl="node3" presStyleIdx="7" presStyleCnt="10"/>
      <dgm:spPr/>
      <dgm:t>
        <a:bodyPr/>
        <a:lstStyle/>
        <a:p>
          <a:endParaRPr kumimoji="1" lang="ja-JP" altLang="en-US"/>
        </a:p>
      </dgm:t>
    </dgm:pt>
    <dgm:pt modelId="{FF61A355-F23B-4F8A-BA78-F7DAED4E849F}" type="pres">
      <dgm:prSet presAssocID="{B474C6C2-0B5F-4967-99A4-65E11ED40290}" presName="hierChild4" presStyleCnt="0"/>
      <dgm:spPr/>
    </dgm:pt>
    <dgm:pt modelId="{12E2D32C-FC03-4C5D-8C8B-D3F0D049CDC2}" type="pres">
      <dgm:prSet presAssocID="{B474C6C2-0B5F-4967-99A4-65E11ED40290}" presName="hierChild5" presStyleCnt="0"/>
      <dgm:spPr/>
    </dgm:pt>
    <dgm:pt modelId="{EEB2DE0B-87C4-4584-B17A-7775B6E4F1BB}" type="pres">
      <dgm:prSet presAssocID="{7783E1B9-8CB8-4DA8-9CA3-6B57534FB30B}" presName="hierChild5" presStyleCnt="0"/>
      <dgm:spPr/>
    </dgm:pt>
    <dgm:pt modelId="{0ACB899B-2E27-48B8-A288-3D4D8872CFFA}" type="pres">
      <dgm:prSet presAssocID="{47FABB92-EBD1-4091-87E9-E66F2E833DDD}" presName="Name37" presStyleLbl="parChTrans1D2" presStyleIdx="4" presStyleCnt="6"/>
      <dgm:spPr/>
      <dgm:t>
        <a:bodyPr/>
        <a:lstStyle/>
        <a:p>
          <a:endParaRPr kumimoji="1" lang="ja-JP" altLang="en-US"/>
        </a:p>
      </dgm:t>
    </dgm:pt>
    <dgm:pt modelId="{CB51EA4E-7E16-487D-A00A-E59745F3BE8C}" type="pres">
      <dgm:prSet presAssocID="{D422D85A-3E99-4D0D-BB0D-AEBCA14527E3}" presName="hierRoot2" presStyleCnt="0">
        <dgm:presLayoutVars>
          <dgm:hierBranch val="init"/>
        </dgm:presLayoutVars>
      </dgm:prSet>
      <dgm:spPr/>
    </dgm:pt>
    <dgm:pt modelId="{CD437D93-63AE-4BDA-AEC2-4DF347502255}" type="pres">
      <dgm:prSet presAssocID="{D422D85A-3E99-4D0D-BB0D-AEBCA14527E3}" presName="rootComposite" presStyleCnt="0"/>
      <dgm:spPr/>
    </dgm:pt>
    <dgm:pt modelId="{721CE822-1C0B-44E6-BD98-8532A48AD926}" type="pres">
      <dgm:prSet presAssocID="{D422D85A-3E99-4D0D-BB0D-AEBCA14527E3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68482EF-1C5E-4A94-8CEA-16D100FA3CA8}" type="pres">
      <dgm:prSet presAssocID="{D422D85A-3E99-4D0D-BB0D-AEBCA14527E3}" presName="rootConnector" presStyleLbl="node2" presStyleIdx="4" presStyleCnt="5"/>
      <dgm:spPr/>
      <dgm:t>
        <a:bodyPr/>
        <a:lstStyle/>
        <a:p>
          <a:endParaRPr kumimoji="1" lang="ja-JP" altLang="en-US"/>
        </a:p>
      </dgm:t>
    </dgm:pt>
    <dgm:pt modelId="{D55445E3-9056-4340-A591-6F0382F2E1B3}" type="pres">
      <dgm:prSet presAssocID="{D422D85A-3E99-4D0D-BB0D-AEBCA14527E3}" presName="hierChild4" presStyleCnt="0"/>
      <dgm:spPr/>
    </dgm:pt>
    <dgm:pt modelId="{0EB33ED3-1D8C-418E-82D5-217949AD17E6}" type="pres">
      <dgm:prSet presAssocID="{E4BEC4D2-2208-4FD9-9281-77B1BE56B4CC}" presName="Name37" presStyleLbl="parChTrans1D3" presStyleIdx="8" presStyleCnt="10"/>
      <dgm:spPr/>
      <dgm:t>
        <a:bodyPr/>
        <a:lstStyle/>
        <a:p>
          <a:endParaRPr kumimoji="1" lang="ja-JP" altLang="en-US"/>
        </a:p>
      </dgm:t>
    </dgm:pt>
    <dgm:pt modelId="{3805DDA8-9096-4FE0-B8BB-0405C2D8707F}" type="pres">
      <dgm:prSet presAssocID="{C667A181-DAB6-40A3-9CF4-3283971EEEC9}" presName="hierRoot2" presStyleCnt="0">
        <dgm:presLayoutVars>
          <dgm:hierBranch val="init"/>
        </dgm:presLayoutVars>
      </dgm:prSet>
      <dgm:spPr/>
    </dgm:pt>
    <dgm:pt modelId="{7E503E5F-0A71-4610-B442-474249BBCBEA}" type="pres">
      <dgm:prSet presAssocID="{C667A181-DAB6-40A3-9CF4-3283971EEEC9}" presName="rootComposite" presStyleCnt="0"/>
      <dgm:spPr/>
    </dgm:pt>
    <dgm:pt modelId="{E97892DE-238F-4C4A-9DF3-90079B420C4B}" type="pres">
      <dgm:prSet presAssocID="{C667A181-DAB6-40A3-9CF4-3283971EEEC9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4DE37BF-CB62-4D68-AD75-BB4494C22709}" type="pres">
      <dgm:prSet presAssocID="{C667A181-DAB6-40A3-9CF4-3283971EEEC9}" presName="rootConnector" presStyleLbl="node3" presStyleIdx="8" presStyleCnt="10"/>
      <dgm:spPr/>
      <dgm:t>
        <a:bodyPr/>
        <a:lstStyle/>
        <a:p>
          <a:endParaRPr kumimoji="1" lang="ja-JP" altLang="en-US"/>
        </a:p>
      </dgm:t>
    </dgm:pt>
    <dgm:pt modelId="{B0830089-7954-43C4-8899-1D39729F0FC8}" type="pres">
      <dgm:prSet presAssocID="{C667A181-DAB6-40A3-9CF4-3283971EEEC9}" presName="hierChild4" presStyleCnt="0"/>
      <dgm:spPr/>
    </dgm:pt>
    <dgm:pt modelId="{D6E9CCFF-D321-4197-B6C1-0D0284A9B333}" type="pres">
      <dgm:prSet presAssocID="{C667A181-DAB6-40A3-9CF4-3283971EEEC9}" presName="hierChild5" presStyleCnt="0"/>
      <dgm:spPr/>
    </dgm:pt>
    <dgm:pt modelId="{ED60917D-D68C-4461-8D79-7CA482C44008}" type="pres">
      <dgm:prSet presAssocID="{EAFB7FEE-2A4F-4E23-9EE6-322D48C55671}" presName="Name37" presStyleLbl="parChTrans1D3" presStyleIdx="9" presStyleCnt="10"/>
      <dgm:spPr/>
      <dgm:t>
        <a:bodyPr/>
        <a:lstStyle/>
        <a:p>
          <a:endParaRPr kumimoji="1" lang="ja-JP" altLang="en-US"/>
        </a:p>
      </dgm:t>
    </dgm:pt>
    <dgm:pt modelId="{B53C0367-3D9C-4487-A930-BF0E9CEA3137}" type="pres">
      <dgm:prSet presAssocID="{E56D1063-26FA-40E4-8800-AB201D5CCA00}" presName="hierRoot2" presStyleCnt="0">
        <dgm:presLayoutVars>
          <dgm:hierBranch val="init"/>
        </dgm:presLayoutVars>
      </dgm:prSet>
      <dgm:spPr/>
    </dgm:pt>
    <dgm:pt modelId="{DBFCCC0C-509D-408B-B349-9D73D3C455BE}" type="pres">
      <dgm:prSet presAssocID="{E56D1063-26FA-40E4-8800-AB201D5CCA00}" presName="rootComposite" presStyleCnt="0"/>
      <dgm:spPr/>
    </dgm:pt>
    <dgm:pt modelId="{8E7B7D56-EA50-4211-A5AB-166E8AD2B3AC}" type="pres">
      <dgm:prSet presAssocID="{E56D1063-26FA-40E4-8800-AB201D5CCA00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5D68F34-3AB2-4B0F-9566-2C4635B9A99A}" type="pres">
      <dgm:prSet presAssocID="{E56D1063-26FA-40E4-8800-AB201D5CCA00}" presName="rootConnector" presStyleLbl="node3" presStyleIdx="9" presStyleCnt="10"/>
      <dgm:spPr/>
      <dgm:t>
        <a:bodyPr/>
        <a:lstStyle/>
        <a:p>
          <a:endParaRPr kumimoji="1" lang="ja-JP" altLang="en-US"/>
        </a:p>
      </dgm:t>
    </dgm:pt>
    <dgm:pt modelId="{C448F12A-A33E-4906-B27D-BF3A2636DA42}" type="pres">
      <dgm:prSet presAssocID="{E56D1063-26FA-40E4-8800-AB201D5CCA00}" presName="hierChild4" presStyleCnt="0"/>
      <dgm:spPr/>
    </dgm:pt>
    <dgm:pt modelId="{484D072C-2A7E-43C8-A66D-A1E8F17E2874}" type="pres">
      <dgm:prSet presAssocID="{E56D1063-26FA-40E4-8800-AB201D5CCA00}" presName="hierChild5" presStyleCnt="0"/>
      <dgm:spPr/>
    </dgm:pt>
    <dgm:pt modelId="{D40645F0-7DFC-4838-B1CA-50806146FC39}" type="pres">
      <dgm:prSet presAssocID="{D422D85A-3E99-4D0D-BB0D-AEBCA14527E3}" presName="hierChild5" presStyleCnt="0"/>
      <dgm:spPr/>
    </dgm:pt>
    <dgm:pt modelId="{651D3EF8-7B58-4FD9-82B3-1493F98C6279}" type="pres">
      <dgm:prSet presAssocID="{382BD9F9-55F6-4E5F-B9FC-6100F05A6F65}" presName="hierChild3" presStyleCnt="0"/>
      <dgm:spPr/>
    </dgm:pt>
    <dgm:pt modelId="{3D15C8E3-EDC9-489D-9419-31AC1CE1001F}" type="pres">
      <dgm:prSet presAssocID="{E93B5E6A-F624-4A09-9CA4-EEA5FBE16AC1}" presName="Name111" presStyleLbl="parChTrans1D2" presStyleIdx="5" presStyleCnt="6"/>
      <dgm:spPr/>
      <dgm:t>
        <a:bodyPr/>
        <a:lstStyle/>
        <a:p>
          <a:endParaRPr kumimoji="1" lang="ja-JP" altLang="en-US"/>
        </a:p>
      </dgm:t>
    </dgm:pt>
    <dgm:pt modelId="{C557C42F-3D18-4DE2-98DA-1EE3DDF33AA0}" type="pres">
      <dgm:prSet presAssocID="{27161F50-9829-4702-80E4-AE51E850C616}" presName="hierRoot3" presStyleCnt="0">
        <dgm:presLayoutVars>
          <dgm:hierBranch val="init"/>
        </dgm:presLayoutVars>
      </dgm:prSet>
      <dgm:spPr/>
    </dgm:pt>
    <dgm:pt modelId="{A5495892-840F-4B5E-B88F-3C6B717C4962}" type="pres">
      <dgm:prSet presAssocID="{27161F50-9829-4702-80E4-AE51E850C616}" presName="rootComposite3" presStyleCnt="0"/>
      <dgm:spPr/>
    </dgm:pt>
    <dgm:pt modelId="{BA677C1F-65D4-4828-80AB-F874DDBADF84}" type="pres">
      <dgm:prSet presAssocID="{27161F50-9829-4702-80E4-AE51E850C616}" presName="rootText3" presStyleLbl="asst1" presStyleIdx="0" presStyleCnt="1" custScaleX="133572" custScaleY="114788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388D1F-BC12-434C-9CB1-FAE7EF26393A}" type="pres">
      <dgm:prSet presAssocID="{27161F50-9829-4702-80E4-AE51E850C616}" presName="rootConnector3" presStyleLbl="asst1" presStyleIdx="0" presStyleCnt="1"/>
      <dgm:spPr/>
      <dgm:t>
        <a:bodyPr/>
        <a:lstStyle/>
        <a:p>
          <a:endParaRPr kumimoji="1" lang="ja-JP" altLang="en-US"/>
        </a:p>
      </dgm:t>
    </dgm:pt>
    <dgm:pt modelId="{C552784A-2A03-4946-8F40-64721FD3FAFE}" type="pres">
      <dgm:prSet presAssocID="{27161F50-9829-4702-80E4-AE51E850C616}" presName="hierChild6" presStyleCnt="0"/>
      <dgm:spPr/>
    </dgm:pt>
    <dgm:pt modelId="{DA6A68C9-F1B2-4A0F-B38C-86FECD4B3A26}" type="pres">
      <dgm:prSet presAssocID="{27161F50-9829-4702-80E4-AE51E850C616}" presName="hierChild7" presStyleCnt="0"/>
      <dgm:spPr/>
    </dgm:pt>
  </dgm:ptLst>
  <dgm:cxnLst>
    <dgm:cxn modelId="{46370A3B-563C-4211-BCC8-4FA3BBF1AD2F}" srcId="{382BD9F9-55F6-4E5F-B9FC-6100F05A6F65}" destId="{7783E1B9-8CB8-4DA8-9CA3-6B57534FB30B}" srcOrd="4" destOrd="0" parTransId="{BF052AAC-6683-4577-9BE8-67EDBE4E83B2}" sibTransId="{44D6F97C-4B0A-4A6B-AB17-0FA4FD502D81}"/>
    <dgm:cxn modelId="{8D3C234A-1BD5-4616-B830-D4B1475504DE}" type="presOf" srcId="{B474C6C2-0B5F-4967-99A4-65E11ED40290}" destId="{7FE0B932-53DE-48E0-89D7-038EC9652F57}" srcOrd="1" destOrd="0" presId="urn:microsoft.com/office/officeart/2005/8/layout/orgChart1"/>
    <dgm:cxn modelId="{B5DF69C8-4753-4783-8B2D-1533AF51B14F}" type="presOf" srcId="{5F1C8027-2013-4FE3-B75A-7617F1047CBB}" destId="{D30ECB3F-CD9E-4D15-9952-FD92AB9838C5}" srcOrd="0" destOrd="0" presId="urn:microsoft.com/office/officeart/2005/8/layout/orgChart1"/>
    <dgm:cxn modelId="{7D65C04E-40D5-4A0E-81E2-0C0FDD5A7C4D}" type="presOf" srcId="{DDFBCC6F-2B90-423C-ABCA-BE4A02E629FB}" destId="{F58F17D3-87CB-4A58-B5AD-4E3825B9A4FA}" srcOrd="1" destOrd="0" presId="urn:microsoft.com/office/officeart/2005/8/layout/orgChart1"/>
    <dgm:cxn modelId="{BDBA59AA-FAD9-45D5-BDEF-D2118AA520E6}" type="presOf" srcId="{53346D55-AD9C-4583-A7EA-AD0A2F85EC67}" destId="{B2BAE446-5F59-478D-AA4E-FEABE7BAC813}" srcOrd="0" destOrd="0" presId="urn:microsoft.com/office/officeart/2005/8/layout/orgChart1"/>
    <dgm:cxn modelId="{FB3BC732-8912-4673-83DF-D49C6F2A50EC}" type="presOf" srcId="{27161F50-9829-4702-80E4-AE51E850C616}" destId="{C7388D1F-BC12-434C-9CB1-FAE7EF26393A}" srcOrd="1" destOrd="0" presId="urn:microsoft.com/office/officeart/2005/8/layout/orgChart1"/>
    <dgm:cxn modelId="{2330B73C-00E6-4C0E-BD5A-14A7A2DF01E5}" srcId="{F6774F2C-5A86-42E7-852D-01CDA837A69F}" destId="{382BD9F9-55F6-4E5F-B9FC-6100F05A6F65}" srcOrd="0" destOrd="0" parTransId="{F638A2EE-CBA0-4ED7-896E-FACD4AF31276}" sibTransId="{47CE42A6-B79B-4176-A36C-907EB9152FB1}"/>
    <dgm:cxn modelId="{823CD5A7-2968-4C40-930A-33E1AA3FCDB0}" type="presOf" srcId="{CC72D243-ED15-4201-A4F3-08E7C5AF4DCB}" destId="{21CD54B1-0968-4BE3-9247-871EE440354E}" srcOrd="0" destOrd="0" presId="urn:microsoft.com/office/officeart/2005/8/layout/orgChart1"/>
    <dgm:cxn modelId="{C3E8EC75-4EF7-4162-B192-04BA14EBA2EB}" type="presOf" srcId="{E93B5E6A-F624-4A09-9CA4-EEA5FBE16AC1}" destId="{3D15C8E3-EDC9-489D-9419-31AC1CE1001F}" srcOrd="0" destOrd="0" presId="urn:microsoft.com/office/officeart/2005/8/layout/orgChart1"/>
    <dgm:cxn modelId="{1E6397B2-CE39-4E63-A1D2-4E6AA6DC842E}" type="presOf" srcId="{FBCDAC8E-CAE0-43EE-8EA2-48C5B5450BE2}" destId="{3FB54BC4-BBF0-4A6E-B277-9D2620908738}" srcOrd="0" destOrd="0" presId="urn:microsoft.com/office/officeart/2005/8/layout/orgChart1"/>
    <dgm:cxn modelId="{53907265-CCDD-49D1-B0C8-C8BBA0A8F205}" type="presOf" srcId="{FBCDAC8E-CAE0-43EE-8EA2-48C5B5450BE2}" destId="{9FF81C6B-F3FF-486D-93FE-136B99FF33AF}" srcOrd="1" destOrd="0" presId="urn:microsoft.com/office/officeart/2005/8/layout/orgChart1"/>
    <dgm:cxn modelId="{F046F491-3883-43E8-82B8-A12A71162D53}" type="presOf" srcId="{09F6A952-6A81-4364-BD00-A473499B202B}" destId="{5B5F0938-F396-470B-9CAB-4ECB34113DF0}" srcOrd="0" destOrd="0" presId="urn:microsoft.com/office/officeart/2005/8/layout/orgChart1"/>
    <dgm:cxn modelId="{58673A30-4E53-4F1B-B6D0-FCE7BBCB418E}" type="presOf" srcId="{382BD9F9-55F6-4E5F-B9FC-6100F05A6F65}" destId="{F971D35F-3C07-4B8E-AB76-4AF1035C550C}" srcOrd="1" destOrd="0" presId="urn:microsoft.com/office/officeart/2005/8/layout/orgChart1"/>
    <dgm:cxn modelId="{5605CE2C-4E7F-41B5-8D5C-B3B3CC480E06}" type="presOf" srcId="{A0DE3CBD-F376-4A9C-8D8C-96F2C8D1ED7F}" destId="{1979C2F0-E63B-40AE-A07E-AFCB5DCF6966}" srcOrd="0" destOrd="0" presId="urn:microsoft.com/office/officeart/2005/8/layout/orgChart1"/>
    <dgm:cxn modelId="{339FAD53-7BCD-4612-A75B-9076F931E1A4}" type="presOf" srcId="{DF7901E1-F7AB-41E6-92D1-FAB7F029A014}" destId="{3CFE95CD-CEF9-4634-830A-E0360509395C}" srcOrd="0" destOrd="0" presId="urn:microsoft.com/office/officeart/2005/8/layout/orgChart1"/>
    <dgm:cxn modelId="{5834D8C8-10E3-4C8E-88EB-E7421AB144C3}" type="presOf" srcId="{27161F50-9829-4702-80E4-AE51E850C616}" destId="{BA677C1F-65D4-4828-80AB-F874DDBADF84}" srcOrd="0" destOrd="0" presId="urn:microsoft.com/office/officeart/2005/8/layout/orgChart1"/>
    <dgm:cxn modelId="{596202AD-A2B0-45E5-9B30-D2CAC1308CE0}" type="presOf" srcId="{841590A9-C669-4AB7-870C-B0662A2B3364}" destId="{6A882319-0467-448F-B895-430AFE45A395}" srcOrd="1" destOrd="0" presId="urn:microsoft.com/office/officeart/2005/8/layout/orgChart1"/>
    <dgm:cxn modelId="{6F47A6E5-692A-4EA0-ADA3-E5651545132F}" srcId="{D422D85A-3E99-4D0D-BB0D-AEBCA14527E3}" destId="{C667A181-DAB6-40A3-9CF4-3283971EEEC9}" srcOrd="0" destOrd="0" parTransId="{E4BEC4D2-2208-4FD9-9281-77B1BE56B4CC}" sibTransId="{5F8E7191-ECD5-40A5-8BC2-3F2D71F38260}"/>
    <dgm:cxn modelId="{E82F8069-2317-4F94-A5AF-33170CEBF19F}" srcId="{382BD9F9-55F6-4E5F-B9FC-6100F05A6F65}" destId="{D422D85A-3E99-4D0D-BB0D-AEBCA14527E3}" srcOrd="5" destOrd="0" parTransId="{47FABB92-EBD1-4091-87E9-E66F2E833DDD}" sibTransId="{8D41ED0A-9ED1-4F95-A396-BA321B665EDA}"/>
    <dgm:cxn modelId="{00B21BED-A017-4EAE-891E-74E2FA310B62}" type="presOf" srcId="{D55BCC92-CAC7-4F08-BA23-05C5F6A00119}" destId="{0C8E5C3C-A8A4-40D7-AD60-67337B55D076}" srcOrd="0" destOrd="0" presId="urn:microsoft.com/office/officeart/2005/8/layout/orgChart1"/>
    <dgm:cxn modelId="{E2922EEF-D697-4F25-829A-21C06C724FD4}" type="presOf" srcId="{E4BEC4D2-2208-4FD9-9281-77B1BE56B4CC}" destId="{0EB33ED3-1D8C-418E-82D5-217949AD17E6}" srcOrd="0" destOrd="0" presId="urn:microsoft.com/office/officeart/2005/8/layout/orgChart1"/>
    <dgm:cxn modelId="{6D8C90A2-1B31-4585-8287-414BED6F91F5}" type="presOf" srcId="{C667A181-DAB6-40A3-9CF4-3283971EEEC9}" destId="{74DE37BF-CB62-4D68-AD75-BB4494C22709}" srcOrd="1" destOrd="0" presId="urn:microsoft.com/office/officeart/2005/8/layout/orgChart1"/>
    <dgm:cxn modelId="{EA3CAC2E-3FA0-40B6-AC92-BB71550A591C}" type="presOf" srcId="{C667A181-DAB6-40A3-9CF4-3283971EEEC9}" destId="{E97892DE-238F-4C4A-9DF3-90079B420C4B}" srcOrd="0" destOrd="0" presId="urn:microsoft.com/office/officeart/2005/8/layout/orgChart1"/>
    <dgm:cxn modelId="{AE66B86D-CD77-4680-9B6B-021D13380967}" srcId="{382BD9F9-55F6-4E5F-B9FC-6100F05A6F65}" destId="{DF7901E1-F7AB-41E6-92D1-FAB7F029A014}" srcOrd="2" destOrd="0" parTransId="{6E4B72B6-AC2A-4ABD-B42B-AB073B8B8A54}" sibTransId="{5D23B8A4-0DA2-4DB6-A20E-A7D05972A2EC}"/>
    <dgm:cxn modelId="{F4859E40-94F6-4A93-AAA6-E4D2C9028641}" type="presOf" srcId="{44AB4419-F4A1-4431-B728-E716BE005E64}" destId="{1393251E-92DA-486A-A6A0-E7E338A66AA8}" srcOrd="1" destOrd="0" presId="urn:microsoft.com/office/officeart/2005/8/layout/orgChart1"/>
    <dgm:cxn modelId="{A8CE56E9-DDAC-45E4-815C-00FE8255B08A}" srcId="{CC72D243-ED15-4201-A4F3-08E7C5AF4DCB}" destId="{841590A9-C669-4AB7-870C-B0662A2B3364}" srcOrd="1" destOrd="0" parTransId="{09F6A952-6A81-4364-BD00-A473499B202B}" sibTransId="{1B3EF7AE-934F-4215-BB13-0D8C002A4F71}"/>
    <dgm:cxn modelId="{C7FAA3ED-EDB2-4D45-925E-2473F1AE1447}" type="presOf" srcId="{47FABB92-EBD1-4091-87E9-E66F2E833DDD}" destId="{0ACB899B-2E27-48B8-A288-3D4D8872CFFA}" srcOrd="0" destOrd="0" presId="urn:microsoft.com/office/officeart/2005/8/layout/orgChart1"/>
    <dgm:cxn modelId="{7F16F62A-04BD-4480-A1CA-ECB9A0231C12}" srcId="{382BD9F9-55F6-4E5F-B9FC-6100F05A6F65}" destId="{76096F85-F2D0-4C57-8486-B546FAA3F75E}" srcOrd="3" destOrd="0" parTransId="{F219D038-5FA4-4DA4-A76D-DEB5F876F499}" sibTransId="{F599E218-D41A-4552-B4CC-560B4B0BA53F}"/>
    <dgm:cxn modelId="{FF70B156-9046-479F-8725-9AC7B90500CD}" srcId="{DF7901E1-F7AB-41E6-92D1-FAB7F029A014}" destId="{44AB4419-F4A1-4431-B728-E716BE005E64}" srcOrd="1" destOrd="0" parTransId="{A0DE3CBD-F376-4A9C-8D8C-96F2C8D1ED7F}" sibTransId="{725191AA-3CE5-48A4-ACB3-6BA59473E535}"/>
    <dgm:cxn modelId="{E3E7E5BC-5A33-4C72-95D5-763A439A5605}" type="presOf" srcId="{BF052AAC-6683-4577-9BE8-67EDBE4E83B2}" destId="{2203D6B8-A1CF-4415-A72C-6016AACF11A7}" srcOrd="0" destOrd="0" presId="urn:microsoft.com/office/officeart/2005/8/layout/orgChart1"/>
    <dgm:cxn modelId="{694107D3-4E2E-4860-8FAF-51473F534663}" srcId="{CC72D243-ED15-4201-A4F3-08E7C5AF4DCB}" destId="{FBCDAC8E-CAE0-43EE-8EA2-48C5B5450BE2}" srcOrd="0" destOrd="0" parTransId="{53346D55-AD9C-4583-A7EA-AD0A2F85EC67}" sibTransId="{A2FB8397-2F16-4751-9075-075945E62C4C}"/>
    <dgm:cxn modelId="{E9D2F6DC-F8D9-47D6-BFC8-774FD20140A7}" type="presOf" srcId="{E56D1063-26FA-40E4-8800-AB201D5CCA00}" destId="{C5D68F34-3AB2-4B0F-9566-2C4635B9A99A}" srcOrd="1" destOrd="0" presId="urn:microsoft.com/office/officeart/2005/8/layout/orgChart1"/>
    <dgm:cxn modelId="{6A7399E7-BB54-472C-AD7C-CBAD5B21E8DF}" type="presOf" srcId="{76096F85-F2D0-4C57-8486-B546FAA3F75E}" destId="{DE91D027-85C2-408D-A4E0-3790C47D6453}" srcOrd="0" destOrd="0" presId="urn:microsoft.com/office/officeart/2005/8/layout/orgChart1"/>
    <dgm:cxn modelId="{4DE71119-36C3-4D42-A828-41D473A55F35}" type="presOf" srcId="{6E4B72B6-AC2A-4ABD-B42B-AB073B8B8A54}" destId="{AC7B17F0-069A-4F45-9493-1AE419808A65}" srcOrd="0" destOrd="0" presId="urn:microsoft.com/office/officeart/2005/8/layout/orgChart1"/>
    <dgm:cxn modelId="{252077CE-0AF0-400F-8A85-0506C0D06575}" type="presOf" srcId="{2A2079F6-61E5-4C2B-BB9D-6530BA833F30}" destId="{8856120E-067C-4225-9D23-C47E89E814F3}" srcOrd="0" destOrd="0" presId="urn:microsoft.com/office/officeart/2005/8/layout/orgChart1"/>
    <dgm:cxn modelId="{2310E276-59AC-4719-AF0F-572C739AC89D}" srcId="{76096F85-F2D0-4C57-8486-B546FAA3F75E}" destId="{A3B350D3-7B3C-4D89-BBBF-C30449971650}" srcOrd="1" destOrd="0" parTransId="{363AF0DB-8866-4BDF-A900-7C47198A2716}" sibTransId="{2210B5A0-F97B-4B9A-9046-5CB2FECA9787}"/>
    <dgm:cxn modelId="{A7B3DFBF-F3B3-4EFF-8346-86421FC1A99E}" srcId="{76096F85-F2D0-4C57-8486-B546FAA3F75E}" destId="{5F1C8027-2013-4FE3-B75A-7617F1047CBB}" srcOrd="0" destOrd="0" parTransId="{513488AE-84A4-4D82-B44B-7E239A6C3A23}" sibTransId="{C04A4FCC-8DBF-4222-A2F4-B4A1ED3258F5}"/>
    <dgm:cxn modelId="{A5D4415B-3FC7-4C6C-B820-ECB251B2B35C}" type="presOf" srcId="{D422D85A-3E99-4D0D-BB0D-AEBCA14527E3}" destId="{C68482EF-1C5E-4A94-8CEA-16D100FA3CA8}" srcOrd="1" destOrd="0" presId="urn:microsoft.com/office/officeart/2005/8/layout/orgChart1"/>
    <dgm:cxn modelId="{6DB3104E-F7B2-4FDB-B754-475E9523E453}" type="presOf" srcId="{D422D85A-3E99-4D0D-BB0D-AEBCA14527E3}" destId="{721CE822-1C0B-44E6-BD98-8532A48AD926}" srcOrd="0" destOrd="0" presId="urn:microsoft.com/office/officeart/2005/8/layout/orgChart1"/>
    <dgm:cxn modelId="{367F0B60-2DF6-4A3C-8E8A-2A67120FF552}" srcId="{7783E1B9-8CB8-4DA8-9CA3-6B57534FB30B}" destId="{DDFBCC6F-2B90-423C-ABCA-BE4A02E629FB}" srcOrd="0" destOrd="0" parTransId="{B14ADD20-413A-4AB8-BAC1-2C17BB043D16}" sibTransId="{93D08C70-704E-47B1-9A2A-0F2923C8EA2B}"/>
    <dgm:cxn modelId="{6141E47A-E807-490B-B9E5-5BE57A8E2AFE}" type="presOf" srcId="{A3B350D3-7B3C-4D89-BBBF-C30449971650}" destId="{86078A9F-83BC-4928-A1FF-732771940913}" srcOrd="0" destOrd="0" presId="urn:microsoft.com/office/officeart/2005/8/layout/orgChart1"/>
    <dgm:cxn modelId="{425F0D84-25CB-47EF-B45C-A7F9EAF54416}" srcId="{D422D85A-3E99-4D0D-BB0D-AEBCA14527E3}" destId="{E56D1063-26FA-40E4-8800-AB201D5CCA00}" srcOrd="1" destOrd="0" parTransId="{EAFB7FEE-2A4F-4E23-9EE6-322D48C55671}" sibTransId="{86007BF0-8FCC-408F-A9D5-912A2DE18C7C}"/>
    <dgm:cxn modelId="{B774D4A9-5B9A-4905-AC0D-8B161EFBB7B7}" type="presOf" srcId="{EAFB7FEE-2A4F-4E23-9EE6-322D48C55671}" destId="{ED60917D-D68C-4461-8D79-7CA482C44008}" srcOrd="0" destOrd="0" presId="urn:microsoft.com/office/officeart/2005/8/layout/orgChart1"/>
    <dgm:cxn modelId="{179D9DF6-5B6E-4B37-8E10-B83BDEAFA82E}" type="presOf" srcId="{F219D038-5FA4-4DA4-A76D-DEB5F876F499}" destId="{EDA2AFC1-6877-4930-9F1B-EC2320410A4B}" srcOrd="0" destOrd="0" presId="urn:microsoft.com/office/officeart/2005/8/layout/orgChart1"/>
    <dgm:cxn modelId="{E485E8D8-CCAD-4276-B7A5-1D16D5724E3E}" type="presOf" srcId="{382BD9F9-55F6-4E5F-B9FC-6100F05A6F65}" destId="{81A48C4C-A0B4-48CA-875C-23B57A8EF60E}" srcOrd="0" destOrd="0" presId="urn:microsoft.com/office/officeart/2005/8/layout/orgChart1"/>
    <dgm:cxn modelId="{B0BE29B4-8EE4-4DFD-91AF-04D87460E41D}" type="presOf" srcId="{44AB4419-F4A1-4431-B728-E716BE005E64}" destId="{B6B6CD8F-2782-4BEB-A25D-470C88FF7600}" srcOrd="0" destOrd="0" presId="urn:microsoft.com/office/officeart/2005/8/layout/orgChart1"/>
    <dgm:cxn modelId="{DD2B5625-BC63-4618-B0C4-95B2016A5113}" type="presOf" srcId="{841590A9-C669-4AB7-870C-B0662A2B3364}" destId="{7CE22285-93C3-4563-AB17-70CFFECBB5D4}" srcOrd="0" destOrd="0" presId="urn:microsoft.com/office/officeart/2005/8/layout/orgChart1"/>
    <dgm:cxn modelId="{5785027B-D620-47E8-82DB-FCF8FA15DCF4}" type="presOf" srcId="{B474C6C2-0B5F-4967-99A4-65E11ED40290}" destId="{43D4FFB9-A8A7-490F-AB5E-1F3554872280}" srcOrd="0" destOrd="0" presId="urn:microsoft.com/office/officeart/2005/8/layout/orgChart1"/>
    <dgm:cxn modelId="{ACCCEA83-999B-4CDD-8C34-3E268E22544E}" srcId="{7783E1B9-8CB8-4DA8-9CA3-6B57534FB30B}" destId="{B474C6C2-0B5F-4967-99A4-65E11ED40290}" srcOrd="1" destOrd="0" parTransId="{5F7874CA-9D8B-4D68-A940-DC000F31C5E8}" sibTransId="{A36F5274-3872-484D-981D-87684E0DD1F8}"/>
    <dgm:cxn modelId="{CB77E59D-2582-4C9A-AC12-53AA49A590CF}" srcId="{382BD9F9-55F6-4E5F-B9FC-6100F05A6F65}" destId="{CC72D243-ED15-4201-A4F3-08E7C5AF4DCB}" srcOrd="1" destOrd="0" parTransId="{B14829A3-F701-4D5E-AF2B-8C1D03D9DBD3}" sibTransId="{0E176D99-AB75-48D4-A85A-D03241978A9D}"/>
    <dgm:cxn modelId="{35B27E9B-AA0A-408B-8D52-0E187D511A74}" type="presOf" srcId="{B14ADD20-413A-4AB8-BAC1-2C17BB043D16}" destId="{BBC1B3E3-E185-4CEF-B6DD-EC54C033BF56}" srcOrd="0" destOrd="0" presId="urn:microsoft.com/office/officeart/2005/8/layout/orgChart1"/>
    <dgm:cxn modelId="{90D39540-DBB7-4283-BD2C-BB49EF5B1733}" type="presOf" srcId="{5F1C8027-2013-4FE3-B75A-7617F1047CBB}" destId="{E01E37ED-9508-4CF4-9D12-65A7C641D368}" srcOrd="1" destOrd="0" presId="urn:microsoft.com/office/officeart/2005/8/layout/orgChart1"/>
    <dgm:cxn modelId="{DB232330-9D88-4D6D-93B5-260E707D4B51}" type="presOf" srcId="{5F7874CA-9D8B-4D68-A940-DC000F31C5E8}" destId="{5CAA7D0F-FA85-4AAD-A2F3-97F77B59C322}" srcOrd="0" destOrd="0" presId="urn:microsoft.com/office/officeart/2005/8/layout/orgChart1"/>
    <dgm:cxn modelId="{3E42F918-FEA4-4DD1-8213-A5062D4F1680}" type="presOf" srcId="{D55BCC92-CAC7-4F08-BA23-05C5F6A00119}" destId="{2E4628CB-7091-4D39-A43C-953B03DA56D7}" srcOrd="1" destOrd="0" presId="urn:microsoft.com/office/officeart/2005/8/layout/orgChart1"/>
    <dgm:cxn modelId="{24936A99-7E52-46C9-A509-877D27B67A3D}" type="presOf" srcId="{A3B350D3-7B3C-4D89-BBBF-C30449971650}" destId="{6787CD23-F75E-4923-8141-BA8AC6CB9E16}" srcOrd="1" destOrd="0" presId="urn:microsoft.com/office/officeart/2005/8/layout/orgChart1"/>
    <dgm:cxn modelId="{9033A7E2-E327-455C-B8C0-E4F5C46957F3}" type="presOf" srcId="{513488AE-84A4-4D82-B44B-7E239A6C3A23}" destId="{8EC299F4-36BC-49EC-8F74-598FB4E1B35D}" srcOrd="0" destOrd="0" presId="urn:microsoft.com/office/officeart/2005/8/layout/orgChart1"/>
    <dgm:cxn modelId="{1FF7DFB8-1F8A-4F85-BF30-985B5BA518C6}" type="presOf" srcId="{B14829A3-F701-4D5E-AF2B-8C1D03D9DBD3}" destId="{1FCBAEE1-9000-4FB5-922F-0034C8D7D23A}" srcOrd="0" destOrd="0" presId="urn:microsoft.com/office/officeart/2005/8/layout/orgChart1"/>
    <dgm:cxn modelId="{7A7C981E-7275-4E47-8CFE-6723CD303BE8}" type="presOf" srcId="{F6774F2C-5A86-42E7-852D-01CDA837A69F}" destId="{BCED1895-889A-4706-85B3-0C03A9DD0776}" srcOrd="0" destOrd="0" presId="urn:microsoft.com/office/officeart/2005/8/layout/orgChart1"/>
    <dgm:cxn modelId="{67E85822-CBCF-4714-8294-579964ADF0D6}" srcId="{DF7901E1-F7AB-41E6-92D1-FAB7F029A014}" destId="{D55BCC92-CAC7-4F08-BA23-05C5F6A00119}" srcOrd="0" destOrd="0" parTransId="{2A2079F6-61E5-4C2B-BB9D-6530BA833F30}" sibTransId="{E5954E80-B8F1-4CF7-97A5-D20E92B512BA}"/>
    <dgm:cxn modelId="{4A27E37A-87C5-4D68-A41C-93A51F27E8DB}" type="presOf" srcId="{DF7901E1-F7AB-41E6-92D1-FAB7F029A014}" destId="{37306DDD-5D90-4C20-A971-597B81ABB55E}" srcOrd="1" destOrd="0" presId="urn:microsoft.com/office/officeart/2005/8/layout/orgChart1"/>
    <dgm:cxn modelId="{338AD596-F499-40FD-AAE7-321EB3BD5AEB}" srcId="{382BD9F9-55F6-4E5F-B9FC-6100F05A6F65}" destId="{27161F50-9829-4702-80E4-AE51E850C616}" srcOrd="0" destOrd="0" parTransId="{E93B5E6A-F624-4A09-9CA4-EEA5FBE16AC1}" sibTransId="{F78CD5A9-8F79-4959-B82C-E316284AC38F}"/>
    <dgm:cxn modelId="{C8D3DD40-456E-4E11-9228-CA5BF659D9A5}" type="presOf" srcId="{7783E1B9-8CB8-4DA8-9CA3-6B57534FB30B}" destId="{59B5AC4E-A791-47C4-B005-9426A7FD5A8D}" srcOrd="1" destOrd="0" presId="urn:microsoft.com/office/officeart/2005/8/layout/orgChart1"/>
    <dgm:cxn modelId="{4108F599-A65B-4DB1-822C-8AE209FC77C8}" type="presOf" srcId="{DDFBCC6F-2B90-423C-ABCA-BE4A02E629FB}" destId="{0DFCF2EF-1E2B-4859-81E7-35A202D06D75}" srcOrd="0" destOrd="0" presId="urn:microsoft.com/office/officeart/2005/8/layout/orgChart1"/>
    <dgm:cxn modelId="{6F2BD490-D69E-4E72-A3B9-17578FF624A6}" type="presOf" srcId="{363AF0DB-8866-4BDF-A900-7C47198A2716}" destId="{092160F2-EC9F-48F0-95C2-676A0B8E140C}" srcOrd="0" destOrd="0" presId="urn:microsoft.com/office/officeart/2005/8/layout/orgChart1"/>
    <dgm:cxn modelId="{713D56F6-CC16-4C77-8680-872865BB38F9}" type="presOf" srcId="{E56D1063-26FA-40E4-8800-AB201D5CCA00}" destId="{8E7B7D56-EA50-4211-A5AB-166E8AD2B3AC}" srcOrd="0" destOrd="0" presId="urn:microsoft.com/office/officeart/2005/8/layout/orgChart1"/>
    <dgm:cxn modelId="{61A41A64-4537-434A-B503-4B0C02634218}" type="presOf" srcId="{7783E1B9-8CB8-4DA8-9CA3-6B57534FB30B}" destId="{1E08D744-9BCC-466E-8E56-9F3FE65EAA76}" srcOrd="0" destOrd="0" presId="urn:microsoft.com/office/officeart/2005/8/layout/orgChart1"/>
    <dgm:cxn modelId="{59E88927-045B-4426-91C4-AC76751F1103}" type="presOf" srcId="{76096F85-F2D0-4C57-8486-B546FAA3F75E}" destId="{96656C5A-B4F4-4974-B14E-9CB55CD83562}" srcOrd="1" destOrd="0" presId="urn:microsoft.com/office/officeart/2005/8/layout/orgChart1"/>
    <dgm:cxn modelId="{57F4810F-96D1-431A-AC35-29A2FB775DA5}" type="presOf" srcId="{CC72D243-ED15-4201-A4F3-08E7C5AF4DCB}" destId="{9AB06E52-320C-4FD4-B7EB-F5FF3F607173}" srcOrd="1" destOrd="0" presId="urn:microsoft.com/office/officeart/2005/8/layout/orgChart1"/>
    <dgm:cxn modelId="{2CF5318C-BEC9-4221-8428-52421C1CDEDF}" type="presParOf" srcId="{BCED1895-889A-4706-85B3-0C03A9DD0776}" destId="{75805E8D-BC16-462F-BD52-5CE49AC98100}" srcOrd="0" destOrd="0" presId="urn:microsoft.com/office/officeart/2005/8/layout/orgChart1"/>
    <dgm:cxn modelId="{DB84C862-29BD-4F76-B452-1859D5930573}" type="presParOf" srcId="{75805E8D-BC16-462F-BD52-5CE49AC98100}" destId="{1960D776-43A7-46DD-BFDB-9DC78B4BE8AF}" srcOrd="0" destOrd="0" presId="urn:microsoft.com/office/officeart/2005/8/layout/orgChart1"/>
    <dgm:cxn modelId="{7E5A6D96-E146-47B2-BF34-110957F83CA8}" type="presParOf" srcId="{1960D776-43A7-46DD-BFDB-9DC78B4BE8AF}" destId="{81A48C4C-A0B4-48CA-875C-23B57A8EF60E}" srcOrd="0" destOrd="0" presId="urn:microsoft.com/office/officeart/2005/8/layout/orgChart1"/>
    <dgm:cxn modelId="{A0A6455C-7BC1-460B-AC6E-6341CED8F3DA}" type="presParOf" srcId="{1960D776-43A7-46DD-BFDB-9DC78B4BE8AF}" destId="{F971D35F-3C07-4B8E-AB76-4AF1035C550C}" srcOrd="1" destOrd="0" presId="urn:microsoft.com/office/officeart/2005/8/layout/orgChart1"/>
    <dgm:cxn modelId="{FEE0C1E7-C66C-47D0-88F2-11987609D5D1}" type="presParOf" srcId="{75805E8D-BC16-462F-BD52-5CE49AC98100}" destId="{546FAFCA-28A9-4FBC-8B93-0CF801EFA8E3}" srcOrd="1" destOrd="0" presId="urn:microsoft.com/office/officeart/2005/8/layout/orgChart1"/>
    <dgm:cxn modelId="{07BB52F0-2A78-4E44-960A-C36155FDCAE4}" type="presParOf" srcId="{546FAFCA-28A9-4FBC-8B93-0CF801EFA8E3}" destId="{1FCBAEE1-9000-4FB5-922F-0034C8D7D23A}" srcOrd="0" destOrd="0" presId="urn:microsoft.com/office/officeart/2005/8/layout/orgChart1"/>
    <dgm:cxn modelId="{8D3D1945-61D1-468A-B157-A77243E50244}" type="presParOf" srcId="{546FAFCA-28A9-4FBC-8B93-0CF801EFA8E3}" destId="{6BC59EB7-B091-4F7E-A0E9-0BDFDCA5A0DB}" srcOrd="1" destOrd="0" presId="urn:microsoft.com/office/officeart/2005/8/layout/orgChart1"/>
    <dgm:cxn modelId="{4E293E01-E2A2-4CC9-B5B5-469830B0284F}" type="presParOf" srcId="{6BC59EB7-B091-4F7E-A0E9-0BDFDCA5A0DB}" destId="{243CBCDA-9069-44E1-8748-32DA8EF1060D}" srcOrd="0" destOrd="0" presId="urn:microsoft.com/office/officeart/2005/8/layout/orgChart1"/>
    <dgm:cxn modelId="{3DFE5A19-3F1C-462C-98DA-43BDCD391133}" type="presParOf" srcId="{243CBCDA-9069-44E1-8748-32DA8EF1060D}" destId="{21CD54B1-0968-4BE3-9247-871EE440354E}" srcOrd="0" destOrd="0" presId="urn:microsoft.com/office/officeart/2005/8/layout/orgChart1"/>
    <dgm:cxn modelId="{68A89D4B-A4A1-4BD6-AE06-50EF52923EEF}" type="presParOf" srcId="{243CBCDA-9069-44E1-8748-32DA8EF1060D}" destId="{9AB06E52-320C-4FD4-B7EB-F5FF3F607173}" srcOrd="1" destOrd="0" presId="urn:microsoft.com/office/officeart/2005/8/layout/orgChart1"/>
    <dgm:cxn modelId="{BE4E0D6A-69BF-40F7-9640-123CDEDD2E31}" type="presParOf" srcId="{6BC59EB7-B091-4F7E-A0E9-0BDFDCA5A0DB}" destId="{21A3BA59-3512-481E-8552-1DC05E82DA9C}" srcOrd="1" destOrd="0" presId="urn:microsoft.com/office/officeart/2005/8/layout/orgChart1"/>
    <dgm:cxn modelId="{C0385A24-6928-4C6D-8DF3-57192B562CBE}" type="presParOf" srcId="{21A3BA59-3512-481E-8552-1DC05E82DA9C}" destId="{B2BAE446-5F59-478D-AA4E-FEABE7BAC813}" srcOrd="0" destOrd="0" presId="urn:microsoft.com/office/officeart/2005/8/layout/orgChart1"/>
    <dgm:cxn modelId="{175268B0-95CA-4144-998B-7A0A51AC1237}" type="presParOf" srcId="{21A3BA59-3512-481E-8552-1DC05E82DA9C}" destId="{1D759196-7874-4EF4-89C1-CF303CD170AF}" srcOrd="1" destOrd="0" presId="urn:microsoft.com/office/officeart/2005/8/layout/orgChart1"/>
    <dgm:cxn modelId="{94ADE270-165A-47D5-AD8E-421CE372E2B3}" type="presParOf" srcId="{1D759196-7874-4EF4-89C1-CF303CD170AF}" destId="{AA457ED3-28B4-421E-B7BB-E2CF5EBAC944}" srcOrd="0" destOrd="0" presId="urn:microsoft.com/office/officeart/2005/8/layout/orgChart1"/>
    <dgm:cxn modelId="{F34C2560-FBE9-4637-82A2-4EAAE8034780}" type="presParOf" srcId="{AA457ED3-28B4-421E-B7BB-E2CF5EBAC944}" destId="{3FB54BC4-BBF0-4A6E-B277-9D2620908738}" srcOrd="0" destOrd="0" presId="urn:microsoft.com/office/officeart/2005/8/layout/orgChart1"/>
    <dgm:cxn modelId="{0BAEF669-2F24-4C4F-8821-EB35E0C7709B}" type="presParOf" srcId="{AA457ED3-28B4-421E-B7BB-E2CF5EBAC944}" destId="{9FF81C6B-F3FF-486D-93FE-136B99FF33AF}" srcOrd="1" destOrd="0" presId="urn:microsoft.com/office/officeart/2005/8/layout/orgChart1"/>
    <dgm:cxn modelId="{AEC5A655-4BB8-4BED-9E08-FD9884914D8D}" type="presParOf" srcId="{1D759196-7874-4EF4-89C1-CF303CD170AF}" destId="{C5C50C5F-0E6B-4B6B-BEED-428659AC7EEB}" srcOrd="1" destOrd="0" presId="urn:microsoft.com/office/officeart/2005/8/layout/orgChart1"/>
    <dgm:cxn modelId="{2DE44C20-CAB8-4CA8-8ACC-245C7AED9CF6}" type="presParOf" srcId="{1D759196-7874-4EF4-89C1-CF303CD170AF}" destId="{E14FD475-EC01-48DE-81DE-4DF0F773F027}" srcOrd="2" destOrd="0" presId="urn:microsoft.com/office/officeart/2005/8/layout/orgChart1"/>
    <dgm:cxn modelId="{E4DD7297-3650-4523-B8A4-DE3DA50BDC9E}" type="presParOf" srcId="{21A3BA59-3512-481E-8552-1DC05E82DA9C}" destId="{5B5F0938-F396-470B-9CAB-4ECB34113DF0}" srcOrd="2" destOrd="0" presId="urn:microsoft.com/office/officeart/2005/8/layout/orgChart1"/>
    <dgm:cxn modelId="{63C22E60-ECF1-4A9C-B497-34044A35C4EE}" type="presParOf" srcId="{21A3BA59-3512-481E-8552-1DC05E82DA9C}" destId="{5746A89E-FEC6-431A-89BB-DC2991262CFF}" srcOrd="3" destOrd="0" presId="urn:microsoft.com/office/officeart/2005/8/layout/orgChart1"/>
    <dgm:cxn modelId="{A796B379-E559-4C1D-9445-20EC1FD3D09D}" type="presParOf" srcId="{5746A89E-FEC6-431A-89BB-DC2991262CFF}" destId="{FA360E70-1D7F-4F76-8C32-02F21B792647}" srcOrd="0" destOrd="0" presId="urn:microsoft.com/office/officeart/2005/8/layout/orgChart1"/>
    <dgm:cxn modelId="{1F3F0C92-D71E-42F8-B9EB-01EA5FDD2BC2}" type="presParOf" srcId="{FA360E70-1D7F-4F76-8C32-02F21B792647}" destId="{7CE22285-93C3-4563-AB17-70CFFECBB5D4}" srcOrd="0" destOrd="0" presId="urn:microsoft.com/office/officeart/2005/8/layout/orgChart1"/>
    <dgm:cxn modelId="{EFDE86AA-6302-447F-A2D5-C804A7F43CC8}" type="presParOf" srcId="{FA360E70-1D7F-4F76-8C32-02F21B792647}" destId="{6A882319-0467-448F-B895-430AFE45A395}" srcOrd="1" destOrd="0" presId="urn:microsoft.com/office/officeart/2005/8/layout/orgChart1"/>
    <dgm:cxn modelId="{D4A338BF-9CC4-42FA-889B-17B3B370811F}" type="presParOf" srcId="{5746A89E-FEC6-431A-89BB-DC2991262CFF}" destId="{8FFA5EF1-5398-4478-9346-36CE374F9FDD}" srcOrd="1" destOrd="0" presId="urn:microsoft.com/office/officeart/2005/8/layout/orgChart1"/>
    <dgm:cxn modelId="{F8606AD4-6A3A-4EBF-ABF1-61B88C224E13}" type="presParOf" srcId="{5746A89E-FEC6-431A-89BB-DC2991262CFF}" destId="{64FF4249-BFFF-4D62-9A78-5C09A95CE6A2}" srcOrd="2" destOrd="0" presId="urn:microsoft.com/office/officeart/2005/8/layout/orgChart1"/>
    <dgm:cxn modelId="{AF0B7925-AD09-4EB3-B158-B4731AE06655}" type="presParOf" srcId="{6BC59EB7-B091-4F7E-A0E9-0BDFDCA5A0DB}" destId="{A501D005-1D5B-4D44-9D4A-BF253490F335}" srcOrd="2" destOrd="0" presId="urn:microsoft.com/office/officeart/2005/8/layout/orgChart1"/>
    <dgm:cxn modelId="{CAB8BA57-84AE-4BFC-9D14-253DAD1DB08B}" type="presParOf" srcId="{546FAFCA-28A9-4FBC-8B93-0CF801EFA8E3}" destId="{AC7B17F0-069A-4F45-9493-1AE419808A65}" srcOrd="2" destOrd="0" presId="urn:microsoft.com/office/officeart/2005/8/layout/orgChart1"/>
    <dgm:cxn modelId="{0A823DB5-0D90-464A-85A0-A63CE56CA719}" type="presParOf" srcId="{546FAFCA-28A9-4FBC-8B93-0CF801EFA8E3}" destId="{75C39360-ADD1-49B3-8D31-49C9121918E8}" srcOrd="3" destOrd="0" presId="urn:microsoft.com/office/officeart/2005/8/layout/orgChart1"/>
    <dgm:cxn modelId="{5B264907-45E0-40F7-818B-B9BCE08C061D}" type="presParOf" srcId="{75C39360-ADD1-49B3-8D31-49C9121918E8}" destId="{A20CDFC4-B0DB-4A58-9467-42C468ED6F73}" srcOrd="0" destOrd="0" presId="urn:microsoft.com/office/officeart/2005/8/layout/orgChart1"/>
    <dgm:cxn modelId="{E79352AC-2AFC-4351-9D49-89EBA7AB208B}" type="presParOf" srcId="{A20CDFC4-B0DB-4A58-9467-42C468ED6F73}" destId="{3CFE95CD-CEF9-4634-830A-E0360509395C}" srcOrd="0" destOrd="0" presId="urn:microsoft.com/office/officeart/2005/8/layout/orgChart1"/>
    <dgm:cxn modelId="{574A7F5E-1AA8-42A6-9C9A-3E3034B6C8C6}" type="presParOf" srcId="{A20CDFC4-B0DB-4A58-9467-42C468ED6F73}" destId="{37306DDD-5D90-4C20-A971-597B81ABB55E}" srcOrd="1" destOrd="0" presId="urn:microsoft.com/office/officeart/2005/8/layout/orgChart1"/>
    <dgm:cxn modelId="{EBA44D0F-B765-4141-BA85-20F8F427563F}" type="presParOf" srcId="{75C39360-ADD1-49B3-8D31-49C9121918E8}" destId="{DBA8CD02-0D07-4BBD-96DD-E3E402E32463}" srcOrd="1" destOrd="0" presId="urn:microsoft.com/office/officeart/2005/8/layout/orgChart1"/>
    <dgm:cxn modelId="{DB3E82C7-A567-47AD-808A-F13D1C63A45E}" type="presParOf" srcId="{DBA8CD02-0D07-4BBD-96DD-E3E402E32463}" destId="{8856120E-067C-4225-9D23-C47E89E814F3}" srcOrd="0" destOrd="0" presId="urn:microsoft.com/office/officeart/2005/8/layout/orgChart1"/>
    <dgm:cxn modelId="{5E83C09C-D3F9-47AC-AF0B-3606B5E93B97}" type="presParOf" srcId="{DBA8CD02-0D07-4BBD-96DD-E3E402E32463}" destId="{047CF7CF-D7C9-4538-B0C0-3B3F34A12706}" srcOrd="1" destOrd="0" presId="urn:microsoft.com/office/officeart/2005/8/layout/orgChart1"/>
    <dgm:cxn modelId="{C1D9A669-5C5C-487E-9DF9-2378364FF4A8}" type="presParOf" srcId="{047CF7CF-D7C9-4538-B0C0-3B3F34A12706}" destId="{969F7562-A567-4434-A807-54774C83864A}" srcOrd="0" destOrd="0" presId="urn:microsoft.com/office/officeart/2005/8/layout/orgChart1"/>
    <dgm:cxn modelId="{5CF5EE3C-A3FF-49C0-B6B1-1FF74B71DB50}" type="presParOf" srcId="{969F7562-A567-4434-A807-54774C83864A}" destId="{0C8E5C3C-A8A4-40D7-AD60-67337B55D076}" srcOrd="0" destOrd="0" presId="urn:microsoft.com/office/officeart/2005/8/layout/orgChart1"/>
    <dgm:cxn modelId="{0357DBA9-12C4-456F-B2BC-9DFA3CA6A744}" type="presParOf" srcId="{969F7562-A567-4434-A807-54774C83864A}" destId="{2E4628CB-7091-4D39-A43C-953B03DA56D7}" srcOrd="1" destOrd="0" presId="urn:microsoft.com/office/officeart/2005/8/layout/orgChart1"/>
    <dgm:cxn modelId="{AB41BEBB-025D-47A4-A6F5-83B6A2E61298}" type="presParOf" srcId="{047CF7CF-D7C9-4538-B0C0-3B3F34A12706}" destId="{8E13234F-D867-445C-81E5-42F9DF007FB4}" srcOrd="1" destOrd="0" presId="urn:microsoft.com/office/officeart/2005/8/layout/orgChart1"/>
    <dgm:cxn modelId="{7670636F-A585-4F44-97CB-1BA1752886E2}" type="presParOf" srcId="{047CF7CF-D7C9-4538-B0C0-3B3F34A12706}" destId="{2CEA59D4-7F5D-4C5E-9B56-26AFF7439F86}" srcOrd="2" destOrd="0" presId="urn:microsoft.com/office/officeart/2005/8/layout/orgChart1"/>
    <dgm:cxn modelId="{EA9742CD-DD2B-421E-B27D-CFD8B194C383}" type="presParOf" srcId="{DBA8CD02-0D07-4BBD-96DD-E3E402E32463}" destId="{1979C2F0-E63B-40AE-A07E-AFCB5DCF6966}" srcOrd="2" destOrd="0" presId="urn:microsoft.com/office/officeart/2005/8/layout/orgChart1"/>
    <dgm:cxn modelId="{A7B7BB05-577F-4319-9AC6-F68694B73090}" type="presParOf" srcId="{DBA8CD02-0D07-4BBD-96DD-E3E402E32463}" destId="{851D1E10-39E2-4CE5-B9B2-B604FC8CFA2C}" srcOrd="3" destOrd="0" presId="urn:microsoft.com/office/officeart/2005/8/layout/orgChart1"/>
    <dgm:cxn modelId="{C5367F6B-E926-41B9-8503-0622B0DB41B5}" type="presParOf" srcId="{851D1E10-39E2-4CE5-B9B2-B604FC8CFA2C}" destId="{805D0776-38EA-4CB4-AB87-FF61EFA3E335}" srcOrd="0" destOrd="0" presId="urn:microsoft.com/office/officeart/2005/8/layout/orgChart1"/>
    <dgm:cxn modelId="{CA194426-68F1-4A35-B38C-D7EB9C13BF6D}" type="presParOf" srcId="{805D0776-38EA-4CB4-AB87-FF61EFA3E335}" destId="{B6B6CD8F-2782-4BEB-A25D-470C88FF7600}" srcOrd="0" destOrd="0" presId="urn:microsoft.com/office/officeart/2005/8/layout/orgChart1"/>
    <dgm:cxn modelId="{6E3AE849-4E5A-4C9A-A705-2E88B3C73614}" type="presParOf" srcId="{805D0776-38EA-4CB4-AB87-FF61EFA3E335}" destId="{1393251E-92DA-486A-A6A0-E7E338A66AA8}" srcOrd="1" destOrd="0" presId="urn:microsoft.com/office/officeart/2005/8/layout/orgChart1"/>
    <dgm:cxn modelId="{1C03A36F-3D84-4106-A196-CC225921A535}" type="presParOf" srcId="{851D1E10-39E2-4CE5-B9B2-B604FC8CFA2C}" destId="{347026BF-C276-46AF-B96F-6808F0A79909}" srcOrd="1" destOrd="0" presId="urn:microsoft.com/office/officeart/2005/8/layout/orgChart1"/>
    <dgm:cxn modelId="{9918366A-7E6D-4332-B8FC-EB2EFE4F95C1}" type="presParOf" srcId="{851D1E10-39E2-4CE5-B9B2-B604FC8CFA2C}" destId="{0B5CEB69-B8DC-4D40-B267-654B112BB491}" srcOrd="2" destOrd="0" presId="urn:microsoft.com/office/officeart/2005/8/layout/orgChart1"/>
    <dgm:cxn modelId="{FD23094C-51DC-4230-A938-771FC87D1F54}" type="presParOf" srcId="{75C39360-ADD1-49B3-8D31-49C9121918E8}" destId="{7AD5CECA-969B-477B-878F-9613AB4C4FE5}" srcOrd="2" destOrd="0" presId="urn:microsoft.com/office/officeart/2005/8/layout/orgChart1"/>
    <dgm:cxn modelId="{1ED516B2-BE76-49A4-A80E-68572ABC6E37}" type="presParOf" srcId="{546FAFCA-28A9-4FBC-8B93-0CF801EFA8E3}" destId="{EDA2AFC1-6877-4930-9F1B-EC2320410A4B}" srcOrd="4" destOrd="0" presId="urn:microsoft.com/office/officeart/2005/8/layout/orgChart1"/>
    <dgm:cxn modelId="{609EE24E-81F8-4899-96E7-B9F60042D00C}" type="presParOf" srcId="{546FAFCA-28A9-4FBC-8B93-0CF801EFA8E3}" destId="{259BD16B-7206-4B2D-94CF-0BE79D18E802}" srcOrd="5" destOrd="0" presId="urn:microsoft.com/office/officeart/2005/8/layout/orgChart1"/>
    <dgm:cxn modelId="{C19AF78A-F01A-4747-B193-DAAD9157CAFB}" type="presParOf" srcId="{259BD16B-7206-4B2D-94CF-0BE79D18E802}" destId="{25EE3B12-C568-422B-868F-D403D0179395}" srcOrd="0" destOrd="0" presId="urn:microsoft.com/office/officeart/2005/8/layout/orgChart1"/>
    <dgm:cxn modelId="{F1468226-01D7-477B-89F0-259A0DA59B3F}" type="presParOf" srcId="{25EE3B12-C568-422B-868F-D403D0179395}" destId="{DE91D027-85C2-408D-A4E0-3790C47D6453}" srcOrd="0" destOrd="0" presId="urn:microsoft.com/office/officeart/2005/8/layout/orgChart1"/>
    <dgm:cxn modelId="{697AA1E5-CCD7-40AD-9674-2B8D2495E472}" type="presParOf" srcId="{25EE3B12-C568-422B-868F-D403D0179395}" destId="{96656C5A-B4F4-4974-B14E-9CB55CD83562}" srcOrd="1" destOrd="0" presId="urn:microsoft.com/office/officeart/2005/8/layout/orgChart1"/>
    <dgm:cxn modelId="{3FCC7FE4-1F17-43A3-8338-45EE069C9068}" type="presParOf" srcId="{259BD16B-7206-4B2D-94CF-0BE79D18E802}" destId="{BBAF3F48-B0C4-4706-A059-3E808C88DAB3}" srcOrd="1" destOrd="0" presId="urn:microsoft.com/office/officeart/2005/8/layout/orgChart1"/>
    <dgm:cxn modelId="{6258D019-CCF3-48A6-8BB3-BCFB54D0B227}" type="presParOf" srcId="{BBAF3F48-B0C4-4706-A059-3E808C88DAB3}" destId="{8EC299F4-36BC-49EC-8F74-598FB4E1B35D}" srcOrd="0" destOrd="0" presId="urn:microsoft.com/office/officeart/2005/8/layout/orgChart1"/>
    <dgm:cxn modelId="{F32DFE0C-52BC-4740-8148-3AB0092126DC}" type="presParOf" srcId="{BBAF3F48-B0C4-4706-A059-3E808C88DAB3}" destId="{E35734BB-788A-4A6D-8FA2-F17064B39ABE}" srcOrd="1" destOrd="0" presId="urn:microsoft.com/office/officeart/2005/8/layout/orgChart1"/>
    <dgm:cxn modelId="{A7A10D1E-626F-4C39-B753-947335606FE9}" type="presParOf" srcId="{E35734BB-788A-4A6D-8FA2-F17064B39ABE}" destId="{F66FB816-BE22-43C8-9BE7-62C274397C9A}" srcOrd="0" destOrd="0" presId="urn:microsoft.com/office/officeart/2005/8/layout/orgChart1"/>
    <dgm:cxn modelId="{E89B4571-32DE-4612-B7F5-9DCC836E8EED}" type="presParOf" srcId="{F66FB816-BE22-43C8-9BE7-62C274397C9A}" destId="{D30ECB3F-CD9E-4D15-9952-FD92AB9838C5}" srcOrd="0" destOrd="0" presId="urn:microsoft.com/office/officeart/2005/8/layout/orgChart1"/>
    <dgm:cxn modelId="{86E7B3CB-7B58-48E6-958A-EE03268DC4EE}" type="presParOf" srcId="{F66FB816-BE22-43C8-9BE7-62C274397C9A}" destId="{E01E37ED-9508-4CF4-9D12-65A7C641D368}" srcOrd="1" destOrd="0" presId="urn:microsoft.com/office/officeart/2005/8/layout/orgChart1"/>
    <dgm:cxn modelId="{FBEB5729-C2DE-4F06-8C82-DB99CAA05CDA}" type="presParOf" srcId="{E35734BB-788A-4A6D-8FA2-F17064B39ABE}" destId="{A5887EF2-F2F6-4AA9-993A-A91A24E5FEDE}" srcOrd="1" destOrd="0" presId="urn:microsoft.com/office/officeart/2005/8/layout/orgChart1"/>
    <dgm:cxn modelId="{54E13FD4-D710-42EC-BC4A-01011E50DB7D}" type="presParOf" srcId="{E35734BB-788A-4A6D-8FA2-F17064B39ABE}" destId="{33045CAE-FD55-4625-9116-C8EBEDD1E778}" srcOrd="2" destOrd="0" presId="urn:microsoft.com/office/officeart/2005/8/layout/orgChart1"/>
    <dgm:cxn modelId="{86214E6F-07A1-4055-837A-BCCC2C9E27E8}" type="presParOf" srcId="{BBAF3F48-B0C4-4706-A059-3E808C88DAB3}" destId="{092160F2-EC9F-48F0-95C2-676A0B8E140C}" srcOrd="2" destOrd="0" presId="urn:microsoft.com/office/officeart/2005/8/layout/orgChart1"/>
    <dgm:cxn modelId="{DA62CE8A-FB5B-4DBC-9904-D75BB3E1B832}" type="presParOf" srcId="{BBAF3F48-B0C4-4706-A059-3E808C88DAB3}" destId="{9577E07D-A894-4CE5-84EF-3DD089373C52}" srcOrd="3" destOrd="0" presId="urn:microsoft.com/office/officeart/2005/8/layout/orgChart1"/>
    <dgm:cxn modelId="{328B41AA-196F-47C5-9B11-A040BD7DE2E4}" type="presParOf" srcId="{9577E07D-A894-4CE5-84EF-3DD089373C52}" destId="{FC0986A3-8B4A-465A-811D-DB674E94341A}" srcOrd="0" destOrd="0" presId="urn:microsoft.com/office/officeart/2005/8/layout/orgChart1"/>
    <dgm:cxn modelId="{9F505AE6-0237-47ED-A7B7-586FDC472E92}" type="presParOf" srcId="{FC0986A3-8B4A-465A-811D-DB674E94341A}" destId="{86078A9F-83BC-4928-A1FF-732771940913}" srcOrd="0" destOrd="0" presId="urn:microsoft.com/office/officeart/2005/8/layout/orgChart1"/>
    <dgm:cxn modelId="{E245B129-4E90-4A51-B2AE-DD1C8C64F63F}" type="presParOf" srcId="{FC0986A3-8B4A-465A-811D-DB674E94341A}" destId="{6787CD23-F75E-4923-8141-BA8AC6CB9E16}" srcOrd="1" destOrd="0" presId="urn:microsoft.com/office/officeart/2005/8/layout/orgChart1"/>
    <dgm:cxn modelId="{E35BA73D-86F8-42C4-84E9-D1B0DA6A1F87}" type="presParOf" srcId="{9577E07D-A894-4CE5-84EF-3DD089373C52}" destId="{FB9A7762-B130-44E4-B7D6-2238016BC552}" srcOrd="1" destOrd="0" presId="urn:microsoft.com/office/officeart/2005/8/layout/orgChart1"/>
    <dgm:cxn modelId="{92662944-6B80-407A-93AB-1D4BBB44B4DA}" type="presParOf" srcId="{9577E07D-A894-4CE5-84EF-3DD089373C52}" destId="{5731105E-E309-42C3-B8DD-3BD302DA8917}" srcOrd="2" destOrd="0" presId="urn:microsoft.com/office/officeart/2005/8/layout/orgChart1"/>
    <dgm:cxn modelId="{0BD05651-B8C7-422E-BB85-10F0DEF7BF1E}" type="presParOf" srcId="{259BD16B-7206-4B2D-94CF-0BE79D18E802}" destId="{85CB3199-588C-4F88-8F15-B494039631B5}" srcOrd="2" destOrd="0" presId="urn:microsoft.com/office/officeart/2005/8/layout/orgChart1"/>
    <dgm:cxn modelId="{C1A3F215-FDAF-4ECB-9BDB-65EED7F7BDC6}" type="presParOf" srcId="{546FAFCA-28A9-4FBC-8B93-0CF801EFA8E3}" destId="{2203D6B8-A1CF-4415-A72C-6016AACF11A7}" srcOrd="6" destOrd="0" presId="urn:microsoft.com/office/officeart/2005/8/layout/orgChart1"/>
    <dgm:cxn modelId="{21C287CC-F7B3-409F-91E8-1B4AE7580C9B}" type="presParOf" srcId="{546FAFCA-28A9-4FBC-8B93-0CF801EFA8E3}" destId="{E278BE6C-FF86-4562-A0B3-B34EE6AE0F27}" srcOrd="7" destOrd="0" presId="urn:microsoft.com/office/officeart/2005/8/layout/orgChart1"/>
    <dgm:cxn modelId="{C46F7B45-2A0A-47B6-82AB-49000D04FDEA}" type="presParOf" srcId="{E278BE6C-FF86-4562-A0B3-B34EE6AE0F27}" destId="{FEEA0F9D-0B60-46F9-BE6C-D182B6ED4326}" srcOrd="0" destOrd="0" presId="urn:microsoft.com/office/officeart/2005/8/layout/orgChart1"/>
    <dgm:cxn modelId="{065CA999-4974-4FB2-9773-C5658618D6D8}" type="presParOf" srcId="{FEEA0F9D-0B60-46F9-BE6C-D182B6ED4326}" destId="{1E08D744-9BCC-466E-8E56-9F3FE65EAA76}" srcOrd="0" destOrd="0" presId="urn:microsoft.com/office/officeart/2005/8/layout/orgChart1"/>
    <dgm:cxn modelId="{4A78AFAE-C5A7-40D8-A702-18AD1CD0D65F}" type="presParOf" srcId="{FEEA0F9D-0B60-46F9-BE6C-D182B6ED4326}" destId="{59B5AC4E-A791-47C4-B005-9426A7FD5A8D}" srcOrd="1" destOrd="0" presId="urn:microsoft.com/office/officeart/2005/8/layout/orgChart1"/>
    <dgm:cxn modelId="{99CFFBB1-4F68-46DC-8005-C5D5A9CC290F}" type="presParOf" srcId="{E278BE6C-FF86-4562-A0B3-B34EE6AE0F27}" destId="{B43923B3-E249-43C6-B0EA-281B86356A28}" srcOrd="1" destOrd="0" presId="urn:microsoft.com/office/officeart/2005/8/layout/orgChart1"/>
    <dgm:cxn modelId="{193D7252-2BF9-47C5-8CF1-BB6029A2650B}" type="presParOf" srcId="{B43923B3-E249-43C6-B0EA-281B86356A28}" destId="{BBC1B3E3-E185-4CEF-B6DD-EC54C033BF56}" srcOrd="0" destOrd="0" presId="urn:microsoft.com/office/officeart/2005/8/layout/orgChart1"/>
    <dgm:cxn modelId="{21EF917B-9BFC-400F-A94B-69659525431B}" type="presParOf" srcId="{B43923B3-E249-43C6-B0EA-281B86356A28}" destId="{7A5D7974-F014-403A-A965-30377FF113B7}" srcOrd="1" destOrd="0" presId="urn:microsoft.com/office/officeart/2005/8/layout/orgChart1"/>
    <dgm:cxn modelId="{4D87E38E-C698-4422-8656-1774B82882CF}" type="presParOf" srcId="{7A5D7974-F014-403A-A965-30377FF113B7}" destId="{3339A3DA-12C2-49AB-B299-46B6983085F5}" srcOrd="0" destOrd="0" presId="urn:microsoft.com/office/officeart/2005/8/layout/orgChart1"/>
    <dgm:cxn modelId="{B03D0028-CA29-4C8C-AC9A-678E96B1A17B}" type="presParOf" srcId="{3339A3DA-12C2-49AB-B299-46B6983085F5}" destId="{0DFCF2EF-1E2B-4859-81E7-35A202D06D75}" srcOrd="0" destOrd="0" presId="urn:microsoft.com/office/officeart/2005/8/layout/orgChart1"/>
    <dgm:cxn modelId="{B64046CB-A419-4B15-9D05-53335B289CF5}" type="presParOf" srcId="{3339A3DA-12C2-49AB-B299-46B6983085F5}" destId="{F58F17D3-87CB-4A58-B5AD-4E3825B9A4FA}" srcOrd="1" destOrd="0" presId="urn:microsoft.com/office/officeart/2005/8/layout/orgChart1"/>
    <dgm:cxn modelId="{3AF71A75-D8A0-420D-A3AC-0B6B3EC09399}" type="presParOf" srcId="{7A5D7974-F014-403A-A965-30377FF113B7}" destId="{0BF65008-5762-45F8-B2CF-C60661B8DB28}" srcOrd="1" destOrd="0" presId="urn:microsoft.com/office/officeart/2005/8/layout/orgChart1"/>
    <dgm:cxn modelId="{F95D2254-4E52-400D-B05F-EDF39C572F1F}" type="presParOf" srcId="{7A5D7974-F014-403A-A965-30377FF113B7}" destId="{A1DA0BA5-5CC1-4FE4-977B-25EDC4948DE0}" srcOrd="2" destOrd="0" presId="urn:microsoft.com/office/officeart/2005/8/layout/orgChart1"/>
    <dgm:cxn modelId="{0759D81E-2618-49CC-99E0-23865B8CD5D6}" type="presParOf" srcId="{B43923B3-E249-43C6-B0EA-281B86356A28}" destId="{5CAA7D0F-FA85-4AAD-A2F3-97F77B59C322}" srcOrd="2" destOrd="0" presId="urn:microsoft.com/office/officeart/2005/8/layout/orgChart1"/>
    <dgm:cxn modelId="{C3DF3869-DCF8-468C-903B-2D6083E95B09}" type="presParOf" srcId="{B43923B3-E249-43C6-B0EA-281B86356A28}" destId="{BC19809F-7998-4F2D-916E-4EB4F85364BE}" srcOrd="3" destOrd="0" presId="urn:microsoft.com/office/officeart/2005/8/layout/orgChart1"/>
    <dgm:cxn modelId="{246FD131-6A41-446E-B530-2798A14DB933}" type="presParOf" srcId="{BC19809F-7998-4F2D-916E-4EB4F85364BE}" destId="{90E9D07C-EB97-41CF-B312-CC1DF7C107E0}" srcOrd="0" destOrd="0" presId="urn:microsoft.com/office/officeart/2005/8/layout/orgChart1"/>
    <dgm:cxn modelId="{2FD5B638-8639-40F9-B2AD-FCE2B116F4B4}" type="presParOf" srcId="{90E9D07C-EB97-41CF-B312-CC1DF7C107E0}" destId="{43D4FFB9-A8A7-490F-AB5E-1F3554872280}" srcOrd="0" destOrd="0" presId="urn:microsoft.com/office/officeart/2005/8/layout/orgChart1"/>
    <dgm:cxn modelId="{35228A7C-5D88-48B8-9A00-4BE53C96DCDC}" type="presParOf" srcId="{90E9D07C-EB97-41CF-B312-CC1DF7C107E0}" destId="{7FE0B932-53DE-48E0-89D7-038EC9652F57}" srcOrd="1" destOrd="0" presId="urn:microsoft.com/office/officeart/2005/8/layout/orgChart1"/>
    <dgm:cxn modelId="{8C8FDB82-8713-47A8-A639-6FB3F1232F8A}" type="presParOf" srcId="{BC19809F-7998-4F2D-916E-4EB4F85364BE}" destId="{FF61A355-F23B-4F8A-BA78-F7DAED4E849F}" srcOrd="1" destOrd="0" presId="urn:microsoft.com/office/officeart/2005/8/layout/orgChart1"/>
    <dgm:cxn modelId="{C34FD547-079F-4488-B844-FA1C8E3DB353}" type="presParOf" srcId="{BC19809F-7998-4F2D-916E-4EB4F85364BE}" destId="{12E2D32C-FC03-4C5D-8C8B-D3F0D049CDC2}" srcOrd="2" destOrd="0" presId="urn:microsoft.com/office/officeart/2005/8/layout/orgChart1"/>
    <dgm:cxn modelId="{98BE3430-E0AC-4A6D-B984-481A3F7E6509}" type="presParOf" srcId="{E278BE6C-FF86-4562-A0B3-B34EE6AE0F27}" destId="{EEB2DE0B-87C4-4584-B17A-7775B6E4F1BB}" srcOrd="2" destOrd="0" presId="urn:microsoft.com/office/officeart/2005/8/layout/orgChart1"/>
    <dgm:cxn modelId="{468416A5-BD0E-4B2B-A5D8-DABCD0D3AEBC}" type="presParOf" srcId="{546FAFCA-28A9-4FBC-8B93-0CF801EFA8E3}" destId="{0ACB899B-2E27-48B8-A288-3D4D8872CFFA}" srcOrd="8" destOrd="0" presId="urn:microsoft.com/office/officeart/2005/8/layout/orgChart1"/>
    <dgm:cxn modelId="{26D00CEF-F988-4D4F-8425-4603F8538D92}" type="presParOf" srcId="{546FAFCA-28A9-4FBC-8B93-0CF801EFA8E3}" destId="{CB51EA4E-7E16-487D-A00A-E59745F3BE8C}" srcOrd="9" destOrd="0" presId="urn:microsoft.com/office/officeart/2005/8/layout/orgChart1"/>
    <dgm:cxn modelId="{A855119D-55C3-4A13-9C9C-38ED722E1ECD}" type="presParOf" srcId="{CB51EA4E-7E16-487D-A00A-E59745F3BE8C}" destId="{CD437D93-63AE-4BDA-AEC2-4DF347502255}" srcOrd="0" destOrd="0" presId="urn:microsoft.com/office/officeart/2005/8/layout/orgChart1"/>
    <dgm:cxn modelId="{C0158FE8-DD6F-4D91-B4E6-78C9198217A4}" type="presParOf" srcId="{CD437D93-63AE-4BDA-AEC2-4DF347502255}" destId="{721CE822-1C0B-44E6-BD98-8532A48AD926}" srcOrd="0" destOrd="0" presId="urn:microsoft.com/office/officeart/2005/8/layout/orgChart1"/>
    <dgm:cxn modelId="{0EDCC685-69BD-445B-8714-6F2019E83D8D}" type="presParOf" srcId="{CD437D93-63AE-4BDA-AEC2-4DF347502255}" destId="{C68482EF-1C5E-4A94-8CEA-16D100FA3CA8}" srcOrd="1" destOrd="0" presId="urn:microsoft.com/office/officeart/2005/8/layout/orgChart1"/>
    <dgm:cxn modelId="{97655E23-B665-4EDF-996A-BE7C50CEDAA1}" type="presParOf" srcId="{CB51EA4E-7E16-487D-A00A-E59745F3BE8C}" destId="{D55445E3-9056-4340-A591-6F0382F2E1B3}" srcOrd="1" destOrd="0" presId="urn:microsoft.com/office/officeart/2005/8/layout/orgChart1"/>
    <dgm:cxn modelId="{DC7AC886-AA83-4384-98C8-D57650E1612E}" type="presParOf" srcId="{D55445E3-9056-4340-A591-6F0382F2E1B3}" destId="{0EB33ED3-1D8C-418E-82D5-217949AD17E6}" srcOrd="0" destOrd="0" presId="urn:microsoft.com/office/officeart/2005/8/layout/orgChart1"/>
    <dgm:cxn modelId="{27D96E1C-E850-4F08-AFE2-EB135E01ECA1}" type="presParOf" srcId="{D55445E3-9056-4340-A591-6F0382F2E1B3}" destId="{3805DDA8-9096-4FE0-B8BB-0405C2D8707F}" srcOrd="1" destOrd="0" presId="urn:microsoft.com/office/officeart/2005/8/layout/orgChart1"/>
    <dgm:cxn modelId="{070321B2-DAC7-4A91-B593-F1C1DE20873E}" type="presParOf" srcId="{3805DDA8-9096-4FE0-B8BB-0405C2D8707F}" destId="{7E503E5F-0A71-4610-B442-474249BBCBEA}" srcOrd="0" destOrd="0" presId="urn:microsoft.com/office/officeart/2005/8/layout/orgChart1"/>
    <dgm:cxn modelId="{42F91180-88C7-48E2-BB59-E306020C3D50}" type="presParOf" srcId="{7E503E5F-0A71-4610-B442-474249BBCBEA}" destId="{E97892DE-238F-4C4A-9DF3-90079B420C4B}" srcOrd="0" destOrd="0" presId="urn:microsoft.com/office/officeart/2005/8/layout/orgChart1"/>
    <dgm:cxn modelId="{8DB20A0F-D261-4C40-BDBE-C85C6B2A46D4}" type="presParOf" srcId="{7E503E5F-0A71-4610-B442-474249BBCBEA}" destId="{74DE37BF-CB62-4D68-AD75-BB4494C22709}" srcOrd="1" destOrd="0" presId="urn:microsoft.com/office/officeart/2005/8/layout/orgChart1"/>
    <dgm:cxn modelId="{E1C51AA8-D482-4334-9590-1DACDABF0AE2}" type="presParOf" srcId="{3805DDA8-9096-4FE0-B8BB-0405C2D8707F}" destId="{B0830089-7954-43C4-8899-1D39729F0FC8}" srcOrd="1" destOrd="0" presId="urn:microsoft.com/office/officeart/2005/8/layout/orgChart1"/>
    <dgm:cxn modelId="{78D73F37-B6A8-4304-A40E-0AC696B22C35}" type="presParOf" srcId="{3805DDA8-9096-4FE0-B8BB-0405C2D8707F}" destId="{D6E9CCFF-D321-4197-B6C1-0D0284A9B333}" srcOrd="2" destOrd="0" presId="urn:microsoft.com/office/officeart/2005/8/layout/orgChart1"/>
    <dgm:cxn modelId="{F12790FB-6B32-4B8E-A01F-83BC20B46082}" type="presParOf" srcId="{D55445E3-9056-4340-A591-6F0382F2E1B3}" destId="{ED60917D-D68C-4461-8D79-7CA482C44008}" srcOrd="2" destOrd="0" presId="urn:microsoft.com/office/officeart/2005/8/layout/orgChart1"/>
    <dgm:cxn modelId="{3CE557EF-897F-457A-9919-ED8512D6C9EC}" type="presParOf" srcId="{D55445E3-9056-4340-A591-6F0382F2E1B3}" destId="{B53C0367-3D9C-4487-A930-BF0E9CEA3137}" srcOrd="3" destOrd="0" presId="urn:microsoft.com/office/officeart/2005/8/layout/orgChart1"/>
    <dgm:cxn modelId="{8D9863C9-391F-4936-9545-054E80DF1C84}" type="presParOf" srcId="{B53C0367-3D9C-4487-A930-BF0E9CEA3137}" destId="{DBFCCC0C-509D-408B-B349-9D73D3C455BE}" srcOrd="0" destOrd="0" presId="urn:microsoft.com/office/officeart/2005/8/layout/orgChart1"/>
    <dgm:cxn modelId="{4C204F0D-A8FE-464B-96B2-A348DEF1F65C}" type="presParOf" srcId="{DBFCCC0C-509D-408B-B349-9D73D3C455BE}" destId="{8E7B7D56-EA50-4211-A5AB-166E8AD2B3AC}" srcOrd="0" destOrd="0" presId="urn:microsoft.com/office/officeart/2005/8/layout/orgChart1"/>
    <dgm:cxn modelId="{36C5A244-CD63-4C38-9F94-682E3D7C03F0}" type="presParOf" srcId="{DBFCCC0C-509D-408B-B349-9D73D3C455BE}" destId="{C5D68F34-3AB2-4B0F-9566-2C4635B9A99A}" srcOrd="1" destOrd="0" presId="urn:microsoft.com/office/officeart/2005/8/layout/orgChart1"/>
    <dgm:cxn modelId="{AFAB3654-84F4-4B42-A7B5-6B20C08109B2}" type="presParOf" srcId="{B53C0367-3D9C-4487-A930-BF0E9CEA3137}" destId="{C448F12A-A33E-4906-B27D-BF3A2636DA42}" srcOrd="1" destOrd="0" presId="urn:microsoft.com/office/officeart/2005/8/layout/orgChart1"/>
    <dgm:cxn modelId="{AFDF2B2D-2314-489C-A4F1-43874917E032}" type="presParOf" srcId="{B53C0367-3D9C-4487-A930-BF0E9CEA3137}" destId="{484D072C-2A7E-43C8-A66D-A1E8F17E2874}" srcOrd="2" destOrd="0" presId="urn:microsoft.com/office/officeart/2005/8/layout/orgChart1"/>
    <dgm:cxn modelId="{7443A7D9-6C15-4D18-8D30-C949A993213E}" type="presParOf" srcId="{CB51EA4E-7E16-487D-A00A-E59745F3BE8C}" destId="{D40645F0-7DFC-4838-B1CA-50806146FC39}" srcOrd="2" destOrd="0" presId="urn:microsoft.com/office/officeart/2005/8/layout/orgChart1"/>
    <dgm:cxn modelId="{53E18D30-B01C-4A23-A6AC-6C8861AB1D23}" type="presParOf" srcId="{75805E8D-BC16-462F-BD52-5CE49AC98100}" destId="{651D3EF8-7B58-4FD9-82B3-1493F98C6279}" srcOrd="2" destOrd="0" presId="urn:microsoft.com/office/officeart/2005/8/layout/orgChart1"/>
    <dgm:cxn modelId="{0A465006-89E4-4F6A-B2AF-EB77EC15EAF7}" type="presParOf" srcId="{651D3EF8-7B58-4FD9-82B3-1493F98C6279}" destId="{3D15C8E3-EDC9-489D-9419-31AC1CE1001F}" srcOrd="0" destOrd="0" presId="urn:microsoft.com/office/officeart/2005/8/layout/orgChart1"/>
    <dgm:cxn modelId="{6CE8E440-2607-41C4-905C-79E5288B80B0}" type="presParOf" srcId="{651D3EF8-7B58-4FD9-82B3-1493F98C6279}" destId="{C557C42F-3D18-4DE2-98DA-1EE3DDF33AA0}" srcOrd="1" destOrd="0" presId="urn:microsoft.com/office/officeart/2005/8/layout/orgChart1"/>
    <dgm:cxn modelId="{C19F8486-C280-4F09-BA17-72F6ECAF25F8}" type="presParOf" srcId="{C557C42F-3D18-4DE2-98DA-1EE3DDF33AA0}" destId="{A5495892-840F-4B5E-B88F-3C6B717C4962}" srcOrd="0" destOrd="0" presId="urn:microsoft.com/office/officeart/2005/8/layout/orgChart1"/>
    <dgm:cxn modelId="{EE59A5B6-A958-40D1-B7F8-C687D58D1798}" type="presParOf" srcId="{A5495892-840F-4B5E-B88F-3C6B717C4962}" destId="{BA677C1F-65D4-4828-80AB-F874DDBADF84}" srcOrd="0" destOrd="0" presId="urn:microsoft.com/office/officeart/2005/8/layout/orgChart1"/>
    <dgm:cxn modelId="{67730115-631E-4FEB-9DBE-8667E061F524}" type="presParOf" srcId="{A5495892-840F-4B5E-B88F-3C6B717C4962}" destId="{C7388D1F-BC12-434C-9CB1-FAE7EF26393A}" srcOrd="1" destOrd="0" presId="urn:microsoft.com/office/officeart/2005/8/layout/orgChart1"/>
    <dgm:cxn modelId="{5A62D926-74FA-440F-B501-1BBDB43EB7EB}" type="presParOf" srcId="{C557C42F-3D18-4DE2-98DA-1EE3DDF33AA0}" destId="{C552784A-2A03-4946-8F40-64721FD3FAFE}" srcOrd="1" destOrd="0" presId="urn:microsoft.com/office/officeart/2005/8/layout/orgChart1"/>
    <dgm:cxn modelId="{C5BE46BE-BC78-4E37-8C19-8BF0B3898860}" type="presParOf" srcId="{C557C42F-3D18-4DE2-98DA-1EE3DDF33AA0}" destId="{DA6A68C9-F1B2-4A0F-B38C-86FECD4B3A2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15C8E3-EDC9-489D-9419-31AC1CE1001F}">
      <dsp:nvSpPr>
        <dsp:cNvPr id="0" name=""/>
        <dsp:cNvSpPr/>
      </dsp:nvSpPr>
      <dsp:spPr>
        <a:xfrm>
          <a:off x="3280943" y="1850304"/>
          <a:ext cx="122364" cy="579156"/>
        </a:xfrm>
        <a:custGeom>
          <a:avLst/>
          <a:gdLst/>
          <a:ahLst/>
          <a:cxnLst/>
          <a:rect l="0" t="0" r="0" b="0"/>
          <a:pathLst>
            <a:path>
              <a:moveTo>
                <a:pt x="122364" y="0"/>
              </a:moveTo>
              <a:lnTo>
                <a:pt x="122364" y="579156"/>
              </a:lnTo>
              <a:lnTo>
                <a:pt x="0" y="57915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0917D-D68C-4461-8D79-7CA482C44008}">
      <dsp:nvSpPr>
        <dsp:cNvPr id="0" name=""/>
        <dsp:cNvSpPr/>
      </dsp:nvSpPr>
      <dsp:spPr>
        <a:xfrm>
          <a:off x="5757366" y="3591305"/>
          <a:ext cx="174806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3489"/>
              </a:lnTo>
              <a:lnTo>
                <a:pt x="174806" y="13634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B33ED3-1D8C-418E-82D5-217949AD17E6}">
      <dsp:nvSpPr>
        <dsp:cNvPr id="0" name=""/>
        <dsp:cNvSpPr/>
      </dsp:nvSpPr>
      <dsp:spPr>
        <a:xfrm>
          <a:off x="5757366" y="3591305"/>
          <a:ext cx="174806" cy="536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072"/>
              </a:lnTo>
              <a:lnTo>
                <a:pt x="174806" y="53607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CB899B-2E27-48B8-A288-3D4D8872CFFA}">
      <dsp:nvSpPr>
        <dsp:cNvPr id="0" name=""/>
        <dsp:cNvSpPr/>
      </dsp:nvSpPr>
      <dsp:spPr>
        <a:xfrm>
          <a:off x="3403308" y="1850304"/>
          <a:ext cx="2820208" cy="1158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5948"/>
              </a:lnTo>
              <a:lnTo>
                <a:pt x="2820208" y="1035948"/>
              </a:lnTo>
              <a:lnTo>
                <a:pt x="2820208" y="11583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AA7D0F-FA85-4AAD-A2F3-97F77B59C322}">
      <dsp:nvSpPr>
        <dsp:cNvPr id="0" name=""/>
        <dsp:cNvSpPr/>
      </dsp:nvSpPr>
      <dsp:spPr>
        <a:xfrm>
          <a:off x="4347262" y="3591305"/>
          <a:ext cx="174806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3489"/>
              </a:lnTo>
              <a:lnTo>
                <a:pt x="174806" y="13634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C1B3E3-E185-4CEF-B6DD-EC54C033BF56}">
      <dsp:nvSpPr>
        <dsp:cNvPr id="0" name=""/>
        <dsp:cNvSpPr/>
      </dsp:nvSpPr>
      <dsp:spPr>
        <a:xfrm>
          <a:off x="4347262" y="3591305"/>
          <a:ext cx="174806" cy="536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072"/>
              </a:lnTo>
              <a:lnTo>
                <a:pt x="174806" y="53607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03D6B8-A1CF-4415-A72C-6016AACF11A7}">
      <dsp:nvSpPr>
        <dsp:cNvPr id="0" name=""/>
        <dsp:cNvSpPr/>
      </dsp:nvSpPr>
      <dsp:spPr>
        <a:xfrm>
          <a:off x="3403308" y="1850304"/>
          <a:ext cx="1410104" cy="1158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5948"/>
              </a:lnTo>
              <a:lnTo>
                <a:pt x="1410104" y="1035948"/>
              </a:lnTo>
              <a:lnTo>
                <a:pt x="1410104" y="11583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2160F2-EC9F-48F0-95C2-676A0B8E140C}">
      <dsp:nvSpPr>
        <dsp:cNvPr id="0" name=""/>
        <dsp:cNvSpPr/>
      </dsp:nvSpPr>
      <dsp:spPr>
        <a:xfrm>
          <a:off x="2937157" y="3591305"/>
          <a:ext cx="174806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3489"/>
              </a:lnTo>
              <a:lnTo>
                <a:pt x="174806" y="13634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299F4-36BC-49EC-8F74-598FB4E1B35D}">
      <dsp:nvSpPr>
        <dsp:cNvPr id="0" name=""/>
        <dsp:cNvSpPr/>
      </dsp:nvSpPr>
      <dsp:spPr>
        <a:xfrm>
          <a:off x="2937157" y="3591305"/>
          <a:ext cx="174806" cy="536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072"/>
              </a:lnTo>
              <a:lnTo>
                <a:pt x="174806" y="53607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A2AFC1-6877-4930-9F1B-EC2320410A4B}">
      <dsp:nvSpPr>
        <dsp:cNvPr id="0" name=""/>
        <dsp:cNvSpPr/>
      </dsp:nvSpPr>
      <dsp:spPr>
        <a:xfrm>
          <a:off x="3357588" y="1850304"/>
          <a:ext cx="91440" cy="115831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583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79C2F0-E63B-40AE-A07E-AFCB5DCF6966}">
      <dsp:nvSpPr>
        <dsp:cNvPr id="0" name=""/>
        <dsp:cNvSpPr/>
      </dsp:nvSpPr>
      <dsp:spPr>
        <a:xfrm>
          <a:off x="1527053" y="3591305"/>
          <a:ext cx="174806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3489"/>
              </a:lnTo>
              <a:lnTo>
                <a:pt x="174806" y="13634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56120E-067C-4225-9D23-C47E89E814F3}">
      <dsp:nvSpPr>
        <dsp:cNvPr id="0" name=""/>
        <dsp:cNvSpPr/>
      </dsp:nvSpPr>
      <dsp:spPr>
        <a:xfrm>
          <a:off x="1527053" y="3591305"/>
          <a:ext cx="174806" cy="536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072"/>
              </a:lnTo>
              <a:lnTo>
                <a:pt x="174806" y="53607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7B17F0-069A-4F45-9493-1AE419808A65}">
      <dsp:nvSpPr>
        <dsp:cNvPr id="0" name=""/>
        <dsp:cNvSpPr/>
      </dsp:nvSpPr>
      <dsp:spPr>
        <a:xfrm>
          <a:off x="1993203" y="1850304"/>
          <a:ext cx="1410104" cy="1158313"/>
        </a:xfrm>
        <a:custGeom>
          <a:avLst/>
          <a:gdLst/>
          <a:ahLst/>
          <a:cxnLst/>
          <a:rect l="0" t="0" r="0" b="0"/>
          <a:pathLst>
            <a:path>
              <a:moveTo>
                <a:pt x="1410104" y="0"/>
              </a:moveTo>
              <a:lnTo>
                <a:pt x="1410104" y="1035948"/>
              </a:lnTo>
              <a:lnTo>
                <a:pt x="0" y="1035948"/>
              </a:lnTo>
              <a:lnTo>
                <a:pt x="0" y="11583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5F0938-F396-470B-9CAB-4ECB34113DF0}">
      <dsp:nvSpPr>
        <dsp:cNvPr id="0" name=""/>
        <dsp:cNvSpPr/>
      </dsp:nvSpPr>
      <dsp:spPr>
        <a:xfrm>
          <a:off x="116949" y="3591305"/>
          <a:ext cx="174806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3489"/>
              </a:lnTo>
              <a:lnTo>
                <a:pt x="174806" y="13634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AE446-5F59-478D-AA4E-FEABE7BAC813}">
      <dsp:nvSpPr>
        <dsp:cNvPr id="0" name=""/>
        <dsp:cNvSpPr/>
      </dsp:nvSpPr>
      <dsp:spPr>
        <a:xfrm>
          <a:off x="116949" y="3591305"/>
          <a:ext cx="174806" cy="536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072"/>
              </a:lnTo>
              <a:lnTo>
                <a:pt x="174806" y="53607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CBAEE1-9000-4FB5-922F-0034C8D7D23A}">
      <dsp:nvSpPr>
        <dsp:cNvPr id="0" name=""/>
        <dsp:cNvSpPr/>
      </dsp:nvSpPr>
      <dsp:spPr>
        <a:xfrm>
          <a:off x="583099" y="1850304"/>
          <a:ext cx="2820208" cy="1158313"/>
        </a:xfrm>
        <a:custGeom>
          <a:avLst/>
          <a:gdLst/>
          <a:ahLst/>
          <a:cxnLst/>
          <a:rect l="0" t="0" r="0" b="0"/>
          <a:pathLst>
            <a:path>
              <a:moveTo>
                <a:pt x="2820208" y="0"/>
              </a:moveTo>
              <a:lnTo>
                <a:pt x="2820208" y="1035948"/>
              </a:lnTo>
              <a:lnTo>
                <a:pt x="0" y="1035948"/>
              </a:lnTo>
              <a:lnTo>
                <a:pt x="0" y="11583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A48C4C-A0B4-48CA-875C-23B57A8EF60E}">
      <dsp:nvSpPr>
        <dsp:cNvPr id="0" name=""/>
        <dsp:cNvSpPr/>
      </dsp:nvSpPr>
      <dsp:spPr>
        <a:xfrm>
          <a:off x="2511329" y="1085899"/>
          <a:ext cx="1783956" cy="76440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災害対策本部長</a:t>
          </a:r>
        </a:p>
      </dsp:txBody>
      <dsp:txXfrm>
        <a:off x="2511329" y="1085899"/>
        <a:ext cx="1783956" cy="764404"/>
      </dsp:txXfrm>
    </dsp:sp>
    <dsp:sp modelId="{21CD54B1-0968-4BE3-9247-871EE440354E}">
      <dsp:nvSpPr>
        <dsp:cNvPr id="0" name=""/>
        <dsp:cNvSpPr/>
      </dsp:nvSpPr>
      <dsp:spPr>
        <a:xfrm>
          <a:off x="411" y="3008617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企画調整局</a:t>
          </a:r>
        </a:p>
      </dsp:txBody>
      <dsp:txXfrm>
        <a:off x="411" y="3008617"/>
        <a:ext cx="1165375" cy="582687"/>
      </dsp:txXfrm>
    </dsp:sp>
    <dsp:sp modelId="{3FB54BC4-BBF0-4A6E-B277-9D2620908738}">
      <dsp:nvSpPr>
        <dsp:cNvPr id="0" name=""/>
        <dsp:cNvSpPr/>
      </dsp:nvSpPr>
      <dsp:spPr>
        <a:xfrm>
          <a:off x="291755" y="3836034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企画調整部</a:t>
          </a:r>
        </a:p>
      </dsp:txBody>
      <dsp:txXfrm>
        <a:off x="291755" y="3836034"/>
        <a:ext cx="1165375" cy="582687"/>
      </dsp:txXfrm>
    </dsp:sp>
    <dsp:sp modelId="{7CE22285-93C3-4563-AB17-70CFFECBB5D4}">
      <dsp:nvSpPr>
        <dsp:cNvPr id="0" name=""/>
        <dsp:cNvSpPr/>
      </dsp:nvSpPr>
      <dsp:spPr>
        <a:xfrm>
          <a:off x="291755" y="4663450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1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情報化推進部</a:t>
          </a:r>
        </a:p>
      </dsp:txBody>
      <dsp:txXfrm>
        <a:off x="291755" y="4663450"/>
        <a:ext cx="1165375" cy="582687"/>
      </dsp:txXfrm>
    </dsp:sp>
    <dsp:sp modelId="{3CFE95CD-CEF9-4634-830A-E0360509395C}">
      <dsp:nvSpPr>
        <dsp:cNvPr id="0" name=""/>
        <dsp:cNvSpPr/>
      </dsp:nvSpPr>
      <dsp:spPr>
        <a:xfrm>
          <a:off x="1410515" y="3008617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行財政局</a:t>
          </a:r>
        </a:p>
      </dsp:txBody>
      <dsp:txXfrm>
        <a:off x="1410515" y="3008617"/>
        <a:ext cx="1165375" cy="582687"/>
      </dsp:txXfrm>
    </dsp:sp>
    <dsp:sp modelId="{0C8E5C3C-A8A4-40D7-AD60-67337B55D076}">
      <dsp:nvSpPr>
        <dsp:cNvPr id="0" name=""/>
        <dsp:cNvSpPr/>
      </dsp:nvSpPr>
      <dsp:spPr>
        <a:xfrm>
          <a:off x="1701859" y="3836034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行政監査部</a:t>
          </a:r>
        </a:p>
      </dsp:txBody>
      <dsp:txXfrm>
        <a:off x="1701859" y="3836034"/>
        <a:ext cx="1165375" cy="582687"/>
      </dsp:txXfrm>
    </dsp:sp>
    <dsp:sp modelId="{B6B6CD8F-2782-4BEB-A25D-470C88FF7600}">
      <dsp:nvSpPr>
        <dsp:cNvPr id="0" name=""/>
        <dsp:cNvSpPr/>
      </dsp:nvSpPr>
      <dsp:spPr>
        <a:xfrm>
          <a:off x="1701859" y="4663450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主税部</a:t>
          </a:r>
        </a:p>
      </dsp:txBody>
      <dsp:txXfrm>
        <a:off x="1701859" y="4663450"/>
        <a:ext cx="1165375" cy="582687"/>
      </dsp:txXfrm>
    </dsp:sp>
    <dsp:sp modelId="{DE91D027-85C2-408D-A4E0-3790C47D6453}">
      <dsp:nvSpPr>
        <dsp:cNvPr id="0" name=""/>
        <dsp:cNvSpPr/>
      </dsp:nvSpPr>
      <dsp:spPr>
        <a:xfrm>
          <a:off x="2820620" y="3008617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保健福祉局</a:t>
          </a:r>
        </a:p>
      </dsp:txBody>
      <dsp:txXfrm>
        <a:off x="2820620" y="3008617"/>
        <a:ext cx="1165375" cy="582687"/>
      </dsp:txXfrm>
    </dsp:sp>
    <dsp:sp modelId="{D30ECB3F-CD9E-4D15-9952-FD92AB9838C5}">
      <dsp:nvSpPr>
        <dsp:cNvPr id="0" name=""/>
        <dsp:cNvSpPr/>
      </dsp:nvSpPr>
      <dsp:spPr>
        <a:xfrm>
          <a:off x="3111964" y="3836034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健康部</a:t>
          </a:r>
        </a:p>
      </dsp:txBody>
      <dsp:txXfrm>
        <a:off x="3111964" y="3836034"/>
        <a:ext cx="1165375" cy="582687"/>
      </dsp:txXfrm>
    </dsp:sp>
    <dsp:sp modelId="{86078A9F-83BC-4928-A1FF-732771940913}">
      <dsp:nvSpPr>
        <dsp:cNvPr id="0" name=""/>
        <dsp:cNvSpPr/>
      </dsp:nvSpPr>
      <dsp:spPr>
        <a:xfrm>
          <a:off x="3111964" y="4663450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高齢福祉部</a:t>
          </a:r>
        </a:p>
      </dsp:txBody>
      <dsp:txXfrm>
        <a:off x="3111964" y="4663450"/>
        <a:ext cx="1165375" cy="582687"/>
      </dsp:txXfrm>
    </dsp:sp>
    <dsp:sp modelId="{1E08D744-9BCC-466E-8E56-9F3FE65EAA76}">
      <dsp:nvSpPr>
        <dsp:cNvPr id="0" name=""/>
        <dsp:cNvSpPr/>
      </dsp:nvSpPr>
      <dsp:spPr>
        <a:xfrm>
          <a:off x="4230724" y="3008617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環境局</a:t>
          </a:r>
        </a:p>
      </dsp:txBody>
      <dsp:txXfrm>
        <a:off x="4230724" y="3008617"/>
        <a:ext cx="1165375" cy="582687"/>
      </dsp:txXfrm>
    </dsp:sp>
    <dsp:sp modelId="{0DFCF2EF-1E2B-4859-81E7-35A202D06D75}">
      <dsp:nvSpPr>
        <dsp:cNvPr id="0" name=""/>
        <dsp:cNvSpPr/>
      </dsp:nvSpPr>
      <dsp:spPr>
        <a:xfrm>
          <a:off x="4522068" y="3836034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資源循環部</a:t>
          </a:r>
        </a:p>
      </dsp:txBody>
      <dsp:txXfrm>
        <a:off x="4522068" y="3836034"/>
        <a:ext cx="1165375" cy="582687"/>
      </dsp:txXfrm>
    </dsp:sp>
    <dsp:sp modelId="{43D4FFB9-A8A7-490F-AB5E-1F3554872280}">
      <dsp:nvSpPr>
        <dsp:cNvPr id="0" name=""/>
        <dsp:cNvSpPr/>
      </dsp:nvSpPr>
      <dsp:spPr>
        <a:xfrm>
          <a:off x="4522068" y="4663450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環境創造部</a:t>
          </a:r>
        </a:p>
      </dsp:txBody>
      <dsp:txXfrm>
        <a:off x="4522068" y="4663450"/>
        <a:ext cx="1165375" cy="582687"/>
      </dsp:txXfrm>
    </dsp:sp>
    <dsp:sp modelId="{721CE822-1C0B-44E6-BD98-8532A48AD926}">
      <dsp:nvSpPr>
        <dsp:cNvPr id="0" name=""/>
        <dsp:cNvSpPr/>
      </dsp:nvSpPr>
      <dsp:spPr>
        <a:xfrm>
          <a:off x="5640829" y="3008617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建設局</a:t>
          </a:r>
        </a:p>
      </dsp:txBody>
      <dsp:txXfrm>
        <a:off x="5640829" y="3008617"/>
        <a:ext cx="1165375" cy="582687"/>
      </dsp:txXfrm>
    </dsp:sp>
    <dsp:sp modelId="{E97892DE-238F-4C4A-9DF3-90079B420C4B}">
      <dsp:nvSpPr>
        <dsp:cNvPr id="0" name=""/>
        <dsp:cNvSpPr/>
      </dsp:nvSpPr>
      <dsp:spPr>
        <a:xfrm>
          <a:off x="5932172" y="3836034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道路部</a:t>
          </a:r>
        </a:p>
      </dsp:txBody>
      <dsp:txXfrm>
        <a:off x="5932172" y="3836034"/>
        <a:ext cx="1165375" cy="582687"/>
      </dsp:txXfrm>
    </dsp:sp>
    <dsp:sp modelId="{8E7B7D56-EA50-4211-A5AB-166E8AD2B3AC}">
      <dsp:nvSpPr>
        <dsp:cNvPr id="0" name=""/>
        <dsp:cNvSpPr/>
      </dsp:nvSpPr>
      <dsp:spPr>
        <a:xfrm>
          <a:off x="5932172" y="4663450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1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下水道河川部</a:t>
          </a:r>
        </a:p>
      </dsp:txBody>
      <dsp:txXfrm>
        <a:off x="5932172" y="4663450"/>
        <a:ext cx="1165375" cy="582687"/>
      </dsp:txXfrm>
    </dsp:sp>
    <dsp:sp modelId="{BA677C1F-65D4-4828-80AB-F874DDBADF84}">
      <dsp:nvSpPr>
        <dsp:cNvPr id="0" name=""/>
        <dsp:cNvSpPr/>
      </dsp:nvSpPr>
      <dsp:spPr>
        <a:xfrm>
          <a:off x="1724328" y="2095033"/>
          <a:ext cx="1556615" cy="6688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災害対策本部</a:t>
          </a:r>
          <a:endParaRPr kumimoji="1" lang="en-US" altLang="ja-JP" sz="1600" kern="1200" dirty="0">
            <a:latin typeface="メイリオ" panose="020B0604030504040204" pitchFamily="50" charset="-128"/>
            <a:ea typeface="メイリオ" panose="020B0604030504040204" pitchFamily="50" charset="-128"/>
          </a:endParaRPr>
        </a:p>
        <a:p>
          <a:pPr lvl="0" algn="ctr" defTabSz="711200">
            <a:lnSpc>
              <a:spcPts val="18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6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事務局</a:t>
          </a:r>
        </a:p>
      </dsp:txBody>
      <dsp:txXfrm>
        <a:off x="1724328" y="2095033"/>
        <a:ext cx="1556615" cy="6688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15C8E3-EDC9-489D-9419-31AC1CE1001F}">
      <dsp:nvSpPr>
        <dsp:cNvPr id="0" name=""/>
        <dsp:cNvSpPr/>
      </dsp:nvSpPr>
      <dsp:spPr>
        <a:xfrm>
          <a:off x="3280943" y="1850304"/>
          <a:ext cx="122364" cy="579156"/>
        </a:xfrm>
        <a:custGeom>
          <a:avLst/>
          <a:gdLst/>
          <a:ahLst/>
          <a:cxnLst/>
          <a:rect l="0" t="0" r="0" b="0"/>
          <a:pathLst>
            <a:path>
              <a:moveTo>
                <a:pt x="122364" y="0"/>
              </a:moveTo>
              <a:lnTo>
                <a:pt x="122364" y="579156"/>
              </a:lnTo>
              <a:lnTo>
                <a:pt x="0" y="57915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0917D-D68C-4461-8D79-7CA482C44008}">
      <dsp:nvSpPr>
        <dsp:cNvPr id="0" name=""/>
        <dsp:cNvSpPr/>
      </dsp:nvSpPr>
      <dsp:spPr>
        <a:xfrm>
          <a:off x="5757366" y="3591305"/>
          <a:ext cx="174806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3489"/>
              </a:lnTo>
              <a:lnTo>
                <a:pt x="174806" y="13634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B33ED3-1D8C-418E-82D5-217949AD17E6}">
      <dsp:nvSpPr>
        <dsp:cNvPr id="0" name=""/>
        <dsp:cNvSpPr/>
      </dsp:nvSpPr>
      <dsp:spPr>
        <a:xfrm>
          <a:off x="5757366" y="3591305"/>
          <a:ext cx="174806" cy="536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072"/>
              </a:lnTo>
              <a:lnTo>
                <a:pt x="174806" y="53607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CB899B-2E27-48B8-A288-3D4D8872CFFA}">
      <dsp:nvSpPr>
        <dsp:cNvPr id="0" name=""/>
        <dsp:cNvSpPr/>
      </dsp:nvSpPr>
      <dsp:spPr>
        <a:xfrm>
          <a:off x="3403308" y="1850304"/>
          <a:ext cx="2820208" cy="1158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5948"/>
              </a:lnTo>
              <a:lnTo>
                <a:pt x="2820208" y="1035948"/>
              </a:lnTo>
              <a:lnTo>
                <a:pt x="2820208" y="11583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AA7D0F-FA85-4AAD-A2F3-97F77B59C322}">
      <dsp:nvSpPr>
        <dsp:cNvPr id="0" name=""/>
        <dsp:cNvSpPr/>
      </dsp:nvSpPr>
      <dsp:spPr>
        <a:xfrm>
          <a:off x="4347262" y="3591305"/>
          <a:ext cx="174806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3489"/>
              </a:lnTo>
              <a:lnTo>
                <a:pt x="174806" y="13634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C1B3E3-E185-4CEF-B6DD-EC54C033BF56}">
      <dsp:nvSpPr>
        <dsp:cNvPr id="0" name=""/>
        <dsp:cNvSpPr/>
      </dsp:nvSpPr>
      <dsp:spPr>
        <a:xfrm>
          <a:off x="4347262" y="3591305"/>
          <a:ext cx="174806" cy="536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072"/>
              </a:lnTo>
              <a:lnTo>
                <a:pt x="174806" y="53607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03D6B8-A1CF-4415-A72C-6016AACF11A7}">
      <dsp:nvSpPr>
        <dsp:cNvPr id="0" name=""/>
        <dsp:cNvSpPr/>
      </dsp:nvSpPr>
      <dsp:spPr>
        <a:xfrm>
          <a:off x="3403308" y="1850304"/>
          <a:ext cx="1410104" cy="1158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5948"/>
              </a:lnTo>
              <a:lnTo>
                <a:pt x="1410104" y="1035948"/>
              </a:lnTo>
              <a:lnTo>
                <a:pt x="1410104" y="11583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2160F2-EC9F-48F0-95C2-676A0B8E140C}">
      <dsp:nvSpPr>
        <dsp:cNvPr id="0" name=""/>
        <dsp:cNvSpPr/>
      </dsp:nvSpPr>
      <dsp:spPr>
        <a:xfrm>
          <a:off x="2937157" y="3591305"/>
          <a:ext cx="174806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3489"/>
              </a:lnTo>
              <a:lnTo>
                <a:pt x="174806" y="13634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299F4-36BC-49EC-8F74-598FB4E1B35D}">
      <dsp:nvSpPr>
        <dsp:cNvPr id="0" name=""/>
        <dsp:cNvSpPr/>
      </dsp:nvSpPr>
      <dsp:spPr>
        <a:xfrm>
          <a:off x="2937157" y="3591305"/>
          <a:ext cx="174806" cy="536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072"/>
              </a:lnTo>
              <a:lnTo>
                <a:pt x="174806" y="53607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A2AFC1-6877-4930-9F1B-EC2320410A4B}">
      <dsp:nvSpPr>
        <dsp:cNvPr id="0" name=""/>
        <dsp:cNvSpPr/>
      </dsp:nvSpPr>
      <dsp:spPr>
        <a:xfrm>
          <a:off x="3357588" y="1850304"/>
          <a:ext cx="91440" cy="115831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583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79C2F0-E63B-40AE-A07E-AFCB5DCF6966}">
      <dsp:nvSpPr>
        <dsp:cNvPr id="0" name=""/>
        <dsp:cNvSpPr/>
      </dsp:nvSpPr>
      <dsp:spPr>
        <a:xfrm>
          <a:off x="1527053" y="3591305"/>
          <a:ext cx="174806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3489"/>
              </a:lnTo>
              <a:lnTo>
                <a:pt x="174806" y="13634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56120E-067C-4225-9D23-C47E89E814F3}">
      <dsp:nvSpPr>
        <dsp:cNvPr id="0" name=""/>
        <dsp:cNvSpPr/>
      </dsp:nvSpPr>
      <dsp:spPr>
        <a:xfrm>
          <a:off x="1527053" y="3591305"/>
          <a:ext cx="174806" cy="536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072"/>
              </a:lnTo>
              <a:lnTo>
                <a:pt x="174806" y="53607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7B17F0-069A-4F45-9493-1AE419808A65}">
      <dsp:nvSpPr>
        <dsp:cNvPr id="0" name=""/>
        <dsp:cNvSpPr/>
      </dsp:nvSpPr>
      <dsp:spPr>
        <a:xfrm>
          <a:off x="1993203" y="1850304"/>
          <a:ext cx="1410104" cy="1158313"/>
        </a:xfrm>
        <a:custGeom>
          <a:avLst/>
          <a:gdLst/>
          <a:ahLst/>
          <a:cxnLst/>
          <a:rect l="0" t="0" r="0" b="0"/>
          <a:pathLst>
            <a:path>
              <a:moveTo>
                <a:pt x="1410104" y="0"/>
              </a:moveTo>
              <a:lnTo>
                <a:pt x="1410104" y="1035948"/>
              </a:lnTo>
              <a:lnTo>
                <a:pt x="0" y="1035948"/>
              </a:lnTo>
              <a:lnTo>
                <a:pt x="0" y="11583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5F0938-F396-470B-9CAB-4ECB34113DF0}">
      <dsp:nvSpPr>
        <dsp:cNvPr id="0" name=""/>
        <dsp:cNvSpPr/>
      </dsp:nvSpPr>
      <dsp:spPr>
        <a:xfrm>
          <a:off x="116949" y="3591305"/>
          <a:ext cx="174806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3489"/>
              </a:lnTo>
              <a:lnTo>
                <a:pt x="174806" y="13634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AE446-5F59-478D-AA4E-FEABE7BAC813}">
      <dsp:nvSpPr>
        <dsp:cNvPr id="0" name=""/>
        <dsp:cNvSpPr/>
      </dsp:nvSpPr>
      <dsp:spPr>
        <a:xfrm>
          <a:off x="116949" y="3591305"/>
          <a:ext cx="174806" cy="536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6072"/>
              </a:lnTo>
              <a:lnTo>
                <a:pt x="174806" y="53607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CBAEE1-9000-4FB5-922F-0034C8D7D23A}">
      <dsp:nvSpPr>
        <dsp:cNvPr id="0" name=""/>
        <dsp:cNvSpPr/>
      </dsp:nvSpPr>
      <dsp:spPr>
        <a:xfrm>
          <a:off x="583099" y="1850304"/>
          <a:ext cx="2820208" cy="1158313"/>
        </a:xfrm>
        <a:custGeom>
          <a:avLst/>
          <a:gdLst/>
          <a:ahLst/>
          <a:cxnLst/>
          <a:rect l="0" t="0" r="0" b="0"/>
          <a:pathLst>
            <a:path>
              <a:moveTo>
                <a:pt x="2820208" y="0"/>
              </a:moveTo>
              <a:lnTo>
                <a:pt x="2820208" y="1035948"/>
              </a:lnTo>
              <a:lnTo>
                <a:pt x="0" y="1035948"/>
              </a:lnTo>
              <a:lnTo>
                <a:pt x="0" y="115831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A48C4C-A0B4-48CA-875C-23B57A8EF60E}">
      <dsp:nvSpPr>
        <dsp:cNvPr id="0" name=""/>
        <dsp:cNvSpPr/>
      </dsp:nvSpPr>
      <dsp:spPr>
        <a:xfrm>
          <a:off x="2511329" y="1085899"/>
          <a:ext cx="1783956" cy="76440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災害対策本部長</a:t>
          </a:r>
        </a:p>
      </dsp:txBody>
      <dsp:txXfrm>
        <a:off x="2511329" y="1085899"/>
        <a:ext cx="1783956" cy="764404"/>
      </dsp:txXfrm>
    </dsp:sp>
    <dsp:sp modelId="{21CD54B1-0968-4BE3-9247-871EE440354E}">
      <dsp:nvSpPr>
        <dsp:cNvPr id="0" name=""/>
        <dsp:cNvSpPr/>
      </dsp:nvSpPr>
      <dsp:spPr>
        <a:xfrm>
          <a:off x="411" y="3008617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企画調整局</a:t>
          </a:r>
        </a:p>
      </dsp:txBody>
      <dsp:txXfrm>
        <a:off x="411" y="3008617"/>
        <a:ext cx="1165375" cy="582687"/>
      </dsp:txXfrm>
    </dsp:sp>
    <dsp:sp modelId="{3FB54BC4-BBF0-4A6E-B277-9D2620908738}">
      <dsp:nvSpPr>
        <dsp:cNvPr id="0" name=""/>
        <dsp:cNvSpPr/>
      </dsp:nvSpPr>
      <dsp:spPr>
        <a:xfrm>
          <a:off x="291755" y="3836034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企画調整部</a:t>
          </a:r>
        </a:p>
      </dsp:txBody>
      <dsp:txXfrm>
        <a:off x="291755" y="3836034"/>
        <a:ext cx="1165375" cy="582687"/>
      </dsp:txXfrm>
    </dsp:sp>
    <dsp:sp modelId="{7CE22285-93C3-4563-AB17-70CFFECBB5D4}">
      <dsp:nvSpPr>
        <dsp:cNvPr id="0" name=""/>
        <dsp:cNvSpPr/>
      </dsp:nvSpPr>
      <dsp:spPr>
        <a:xfrm>
          <a:off x="291755" y="4663450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1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情報化推進部</a:t>
          </a:r>
        </a:p>
      </dsp:txBody>
      <dsp:txXfrm>
        <a:off x="291755" y="4663450"/>
        <a:ext cx="1165375" cy="582687"/>
      </dsp:txXfrm>
    </dsp:sp>
    <dsp:sp modelId="{3CFE95CD-CEF9-4634-830A-E0360509395C}">
      <dsp:nvSpPr>
        <dsp:cNvPr id="0" name=""/>
        <dsp:cNvSpPr/>
      </dsp:nvSpPr>
      <dsp:spPr>
        <a:xfrm>
          <a:off x="1410515" y="3008617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行財政局</a:t>
          </a:r>
        </a:p>
      </dsp:txBody>
      <dsp:txXfrm>
        <a:off x="1410515" y="3008617"/>
        <a:ext cx="1165375" cy="582687"/>
      </dsp:txXfrm>
    </dsp:sp>
    <dsp:sp modelId="{0C8E5C3C-A8A4-40D7-AD60-67337B55D076}">
      <dsp:nvSpPr>
        <dsp:cNvPr id="0" name=""/>
        <dsp:cNvSpPr/>
      </dsp:nvSpPr>
      <dsp:spPr>
        <a:xfrm>
          <a:off x="1701859" y="3836034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行政監査部</a:t>
          </a:r>
        </a:p>
      </dsp:txBody>
      <dsp:txXfrm>
        <a:off x="1701859" y="3836034"/>
        <a:ext cx="1165375" cy="582687"/>
      </dsp:txXfrm>
    </dsp:sp>
    <dsp:sp modelId="{B6B6CD8F-2782-4BEB-A25D-470C88FF7600}">
      <dsp:nvSpPr>
        <dsp:cNvPr id="0" name=""/>
        <dsp:cNvSpPr/>
      </dsp:nvSpPr>
      <dsp:spPr>
        <a:xfrm>
          <a:off x="1701859" y="4663450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主税部</a:t>
          </a:r>
        </a:p>
      </dsp:txBody>
      <dsp:txXfrm>
        <a:off x="1701859" y="4663450"/>
        <a:ext cx="1165375" cy="582687"/>
      </dsp:txXfrm>
    </dsp:sp>
    <dsp:sp modelId="{DE91D027-85C2-408D-A4E0-3790C47D6453}">
      <dsp:nvSpPr>
        <dsp:cNvPr id="0" name=""/>
        <dsp:cNvSpPr/>
      </dsp:nvSpPr>
      <dsp:spPr>
        <a:xfrm>
          <a:off x="2820620" y="3008617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保健福祉局</a:t>
          </a:r>
        </a:p>
      </dsp:txBody>
      <dsp:txXfrm>
        <a:off x="2820620" y="3008617"/>
        <a:ext cx="1165375" cy="582687"/>
      </dsp:txXfrm>
    </dsp:sp>
    <dsp:sp modelId="{D30ECB3F-CD9E-4D15-9952-FD92AB9838C5}">
      <dsp:nvSpPr>
        <dsp:cNvPr id="0" name=""/>
        <dsp:cNvSpPr/>
      </dsp:nvSpPr>
      <dsp:spPr>
        <a:xfrm>
          <a:off x="3111964" y="3836034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健康部</a:t>
          </a:r>
        </a:p>
      </dsp:txBody>
      <dsp:txXfrm>
        <a:off x="3111964" y="3836034"/>
        <a:ext cx="1165375" cy="582687"/>
      </dsp:txXfrm>
    </dsp:sp>
    <dsp:sp modelId="{86078A9F-83BC-4928-A1FF-732771940913}">
      <dsp:nvSpPr>
        <dsp:cNvPr id="0" name=""/>
        <dsp:cNvSpPr/>
      </dsp:nvSpPr>
      <dsp:spPr>
        <a:xfrm>
          <a:off x="3111964" y="4663450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高齢福祉部</a:t>
          </a:r>
        </a:p>
      </dsp:txBody>
      <dsp:txXfrm>
        <a:off x="3111964" y="4663450"/>
        <a:ext cx="1165375" cy="582687"/>
      </dsp:txXfrm>
    </dsp:sp>
    <dsp:sp modelId="{1E08D744-9BCC-466E-8E56-9F3FE65EAA76}">
      <dsp:nvSpPr>
        <dsp:cNvPr id="0" name=""/>
        <dsp:cNvSpPr/>
      </dsp:nvSpPr>
      <dsp:spPr>
        <a:xfrm>
          <a:off x="4230724" y="3008617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環境局</a:t>
          </a:r>
        </a:p>
      </dsp:txBody>
      <dsp:txXfrm>
        <a:off x="4230724" y="3008617"/>
        <a:ext cx="1165375" cy="582687"/>
      </dsp:txXfrm>
    </dsp:sp>
    <dsp:sp modelId="{0DFCF2EF-1E2B-4859-81E7-35A202D06D75}">
      <dsp:nvSpPr>
        <dsp:cNvPr id="0" name=""/>
        <dsp:cNvSpPr/>
      </dsp:nvSpPr>
      <dsp:spPr>
        <a:xfrm>
          <a:off x="4522068" y="3836034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資源循環部</a:t>
          </a:r>
        </a:p>
      </dsp:txBody>
      <dsp:txXfrm>
        <a:off x="4522068" y="3836034"/>
        <a:ext cx="1165375" cy="582687"/>
      </dsp:txXfrm>
    </dsp:sp>
    <dsp:sp modelId="{43D4FFB9-A8A7-490F-AB5E-1F3554872280}">
      <dsp:nvSpPr>
        <dsp:cNvPr id="0" name=""/>
        <dsp:cNvSpPr/>
      </dsp:nvSpPr>
      <dsp:spPr>
        <a:xfrm>
          <a:off x="4522068" y="4663450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環境創造部</a:t>
          </a:r>
        </a:p>
      </dsp:txBody>
      <dsp:txXfrm>
        <a:off x="4522068" y="4663450"/>
        <a:ext cx="1165375" cy="582687"/>
      </dsp:txXfrm>
    </dsp:sp>
    <dsp:sp modelId="{721CE822-1C0B-44E6-BD98-8532A48AD926}">
      <dsp:nvSpPr>
        <dsp:cNvPr id="0" name=""/>
        <dsp:cNvSpPr/>
      </dsp:nvSpPr>
      <dsp:spPr>
        <a:xfrm>
          <a:off x="5640829" y="3008617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建設局</a:t>
          </a:r>
        </a:p>
      </dsp:txBody>
      <dsp:txXfrm>
        <a:off x="5640829" y="3008617"/>
        <a:ext cx="1165375" cy="582687"/>
      </dsp:txXfrm>
    </dsp:sp>
    <dsp:sp modelId="{E97892DE-238F-4C4A-9DF3-90079B420C4B}">
      <dsp:nvSpPr>
        <dsp:cNvPr id="0" name=""/>
        <dsp:cNvSpPr/>
      </dsp:nvSpPr>
      <dsp:spPr>
        <a:xfrm>
          <a:off x="5932172" y="3836034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道路部</a:t>
          </a:r>
        </a:p>
      </dsp:txBody>
      <dsp:txXfrm>
        <a:off x="5932172" y="3836034"/>
        <a:ext cx="1165375" cy="582687"/>
      </dsp:txXfrm>
    </dsp:sp>
    <dsp:sp modelId="{8E7B7D56-EA50-4211-A5AB-166E8AD2B3AC}">
      <dsp:nvSpPr>
        <dsp:cNvPr id="0" name=""/>
        <dsp:cNvSpPr/>
      </dsp:nvSpPr>
      <dsp:spPr>
        <a:xfrm>
          <a:off x="5932172" y="4663450"/>
          <a:ext cx="1165375" cy="5826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1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下水道河川部</a:t>
          </a:r>
        </a:p>
      </dsp:txBody>
      <dsp:txXfrm>
        <a:off x="5932172" y="4663450"/>
        <a:ext cx="1165375" cy="582687"/>
      </dsp:txXfrm>
    </dsp:sp>
    <dsp:sp modelId="{BA677C1F-65D4-4828-80AB-F874DDBADF84}">
      <dsp:nvSpPr>
        <dsp:cNvPr id="0" name=""/>
        <dsp:cNvSpPr/>
      </dsp:nvSpPr>
      <dsp:spPr>
        <a:xfrm>
          <a:off x="1724328" y="2095033"/>
          <a:ext cx="1556615" cy="6688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ts val="18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>
              <a:latin typeface="メイリオ" panose="020B0604030504040204" pitchFamily="50" charset="-128"/>
              <a:ea typeface="メイリオ" panose="020B0604030504040204" pitchFamily="50" charset="-128"/>
            </a:rPr>
            <a:t>災害対策本部事務局</a:t>
          </a:r>
        </a:p>
      </dsp:txBody>
      <dsp:txXfrm>
        <a:off x="1724328" y="2095033"/>
        <a:ext cx="1556615" cy="6688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575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40" y="1"/>
            <a:ext cx="2949575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9793B330-84CA-4C97-8265-2030AC6424E9}" type="datetimeFigureOut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40" y="4721225"/>
            <a:ext cx="5445125" cy="4471988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863"/>
            <a:ext cx="2949575" cy="496887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40" y="9440863"/>
            <a:ext cx="2949575" cy="496887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3DE43921-6953-4F46-BE4D-9885017F40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70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7212D7-9E0C-44ED-BF69-C8F95A6B3DC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730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7212D7-9E0C-44ED-BF69-C8F95A6B3DC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756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7212D7-9E0C-44ED-BF69-C8F95A6B3DC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04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DA85F-D553-4847-AE57-51B714F9D448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75888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092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5DC1-D6C4-4D44-B50A-C9162250BDC5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84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F7BE-8510-409A-A320-34C0145CE069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950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C230-7145-4916-9946-DBB293397313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726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13FD-B19D-45F8-9973-0D49BBF18597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55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8AE4A-5686-4EEC-9C2E-5DD36DFF675C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85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45C5-B04B-4E22-8A19-AC3DB0B79F25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99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2F81-DD49-49A1-941D-4E56D69B7ECD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05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5B738-ED7D-4946-8ACB-D46F91A4B8BE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566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C230-7145-4916-9946-DBB293397313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8CF6D04-F5F6-48B4-ACD5-BB83748B40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12088" y="6597650"/>
            <a:ext cx="914400" cy="91440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37429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A237-D637-4787-8217-0AA79AF578FE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5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A337-DF28-49F7-B5D7-85BD870B1696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88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87660-A350-4449-8C93-D4C9F4114335}" type="datetime1">
              <a:rPr kumimoji="1" lang="ja-JP" altLang="en-US" smtClean="0"/>
              <a:t>2022/3/27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75888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B7B45-1629-4F93-A8CE-EB358B096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00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6512" y="-26"/>
            <a:ext cx="9180512" cy="685802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pic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D18535B6-F1DD-432B-A737-58CDF1CE0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5B8E714-1FB5-4A45-A89E-6745AC5A3EB5}"/>
              </a:ext>
            </a:extLst>
          </p:cNvPr>
          <p:cNvSpPr txBox="1"/>
          <p:nvPr/>
        </p:nvSpPr>
        <p:spPr>
          <a:xfrm>
            <a:off x="216024" y="2492896"/>
            <a:ext cx="90364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関係する部署の業務内容と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危機管理部署の役割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災害時における組織内・組織間連携の課題及び必要性について学ぶ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</a:p>
          <a:p>
            <a:pPr algn="ctr"/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370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CAA144A-5481-4BD5-86E3-0CD80FA62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>
            <a:norm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なぜ連携できないのか？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災害時に連携する仕組みになっていない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何を連携するのかわからない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他が何をやっているかわからない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平時ではどのように連携していますか？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E7C8F4-69AB-4C50-993B-E016A008B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816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5AFEF6-1ED0-4D60-839A-5CDEC3045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857500"/>
            <a:ext cx="8229600" cy="1143000"/>
          </a:xfrm>
        </p:spPr>
        <p:txBody>
          <a:bodyPr>
            <a:norm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◆どのように連携するのか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E7C8F4-69AB-4C50-993B-E016A008B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93871"/>
            <a:ext cx="7848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1400" dirty="0" smtClean="0">
                <a:solidFill>
                  <a:srgbClr val="FF0000"/>
                </a:solidFill>
              </a:rPr>
              <a:t>防災職員向けに実施する場合のみ使用</a:t>
            </a:r>
            <a:r>
              <a:rPr lang="ja-JP" altLang="en-US" sz="1400" dirty="0">
                <a:solidFill>
                  <a:srgbClr val="FF0000"/>
                </a:solidFill>
              </a:rPr>
              <a:t>　</a:t>
            </a:r>
            <a:r>
              <a:rPr kumimoji="1" lang="ja-JP" altLang="en-US" sz="1400" dirty="0" smtClean="0">
                <a:solidFill>
                  <a:srgbClr val="FF0000"/>
                </a:solidFill>
              </a:rPr>
              <a:t>（他部局職員向けに実施する場合、このスライドは削除）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62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災害対策本部の構成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473075" y="1657727"/>
            <a:ext cx="8197850" cy="49685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b="1">
              <a:solidFill>
                <a:prstClr val="black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683568" y="2294067"/>
            <a:ext cx="7776864" cy="2676028"/>
          </a:xfrm>
          <a:prstGeom prst="roundRect">
            <a:avLst/>
          </a:prstGeom>
          <a:solidFill>
            <a:srgbClr val="F7F9F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b="1">
              <a:solidFill>
                <a:prstClr val="black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graphicFrame>
        <p:nvGraphicFramePr>
          <p:cNvPr id="8" name="コンテンツ プレースホルダー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4711964"/>
              </p:ext>
            </p:extLst>
          </p:nvPr>
        </p:nvGraphicFramePr>
        <p:xfrm>
          <a:off x="1023020" y="1297687"/>
          <a:ext cx="7097960" cy="6332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角丸四角形 10"/>
          <p:cNvSpPr/>
          <p:nvPr/>
        </p:nvSpPr>
        <p:spPr>
          <a:xfrm>
            <a:off x="3365500" y="1729735"/>
            <a:ext cx="2413000" cy="647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b="1" dirty="0">
                <a:solidFill>
                  <a:schemeClr val="tx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災害対策本部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AD6BBA8-4394-429A-95F4-5B61DD08A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A50D-E055-4A5D-8CC4-F842B71D175C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  <p:sp>
        <p:nvSpPr>
          <p:cNvPr id="3" name="矢印: 上カーブ 2">
            <a:extLst>
              <a:ext uri="{FF2B5EF4-FFF2-40B4-BE49-F238E27FC236}">
                <a16:creationId xmlns:a16="http://schemas.microsoft.com/office/drawing/2014/main" id="{4328E422-4CE9-4C03-B929-7F747E7F5137}"/>
              </a:ext>
            </a:extLst>
          </p:cNvPr>
          <p:cNvSpPr/>
          <p:nvPr/>
        </p:nvSpPr>
        <p:spPr>
          <a:xfrm rot="15811383">
            <a:off x="7480857" y="3452163"/>
            <a:ext cx="1307667" cy="690563"/>
          </a:xfrm>
          <a:prstGeom prst="curvedUpArrow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矢印: 上カーブ 14">
            <a:extLst>
              <a:ext uri="{FF2B5EF4-FFF2-40B4-BE49-F238E27FC236}">
                <a16:creationId xmlns:a16="http://schemas.microsoft.com/office/drawing/2014/main" id="{975B311D-1DBF-477A-9D1D-6DBA546FFF4E}"/>
              </a:ext>
            </a:extLst>
          </p:cNvPr>
          <p:cNvSpPr/>
          <p:nvPr/>
        </p:nvSpPr>
        <p:spPr>
          <a:xfrm rot="15811383">
            <a:off x="7480857" y="5007622"/>
            <a:ext cx="1307667" cy="690563"/>
          </a:xfrm>
          <a:prstGeom prst="curvedUpArrow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3DB00CE-D17F-4413-B01A-A4B78AEC726D}"/>
              </a:ext>
            </a:extLst>
          </p:cNvPr>
          <p:cNvSpPr txBox="1"/>
          <p:nvPr/>
        </p:nvSpPr>
        <p:spPr>
          <a:xfrm>
            <a:off x="179512" y="1297687"/>
            <a:ext cx="295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とある自治体の組織例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422595" y="3170665"/>
            <a:ext cx="2435225" cy="6905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b="1" dirty="0">
                <a:solidFill>
                  <a:schemeClr val="tx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災害対策本部会議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F8A7416D-B7FF-431D-8A7F-1E7344429F89}"/>
              </a:ext>
            </a:extLst>
          </p:cNvPr>
          <p:cNvSpPr/>
          <p:nvPr/>
        </p:nvSpPr>
        <p:spPr>
          <a:xfrm>
            <a:off x="5620348" y="3192203"/>
            <a:ext cx="2121438" cy="6652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吹き出し: 四角形 15">
            <a:extLst>
              <a:ext uri="{FF2B5EF4-FFF2-40B4-BE49-F238E27FC236}">
                <a16:creationId xmlns:a16="http://schemas.microsoft.com/office/drawing/2014/main" id="{F6C1F697-2261-4FA1-B428-A12A1237AB68}"/>
              </a:ext>
            </a:extLst>
          </p:cNvPr>
          <p:cNvSpPr/>
          <p:nvPr/>
        </p:nvSpPr>
        <p:spPr>
          <a:xfrm>
            <a:off x="5665894" y="1290621"/>
            <a:ext cx="2500632" cy="1513274"/>
          </a:xfrm>
          <a:prstGeom prst="wedgeRectCallout">
            <a:avLst>
              <a:gd name="adj1" fmla="val -13693"/>
              <a:gd name="adj2" fmla="val 71886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95F81F3-E02A-4CDC-B20B-932A75382CA3}"/>
              </a:ext>
            </a:extLst>
          </p:cNvPr>
          <p:cNvSpPr txBox="1"/>
          <p:nvPr/>
        </p:nvSpPr>
        <p:spPr>
          <a:xfrm>
            <a:off x="5716786" y="1319882"/>
            <a:ext cx="2465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本来はここで連携して解決すべき問題が上がってくる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9512" y="110468"/>
            <a:ext cx="7848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1400" dirty="0" smtClean="0">
                <a:solidFill>
                  <a:srgbClr val="FF0000"/>
                </a:solidFill>
              </a:rPr>
              <a:t>防災職員向けに実施する場合のみ使用</a:t>
            </a:r>
            <a:r>
              <a:rPr lang="ja-JP" altLang="en-US" sz="1400" dirty="0">
                <a:solidFill>
                  <a:srgbClr val="FF0000"/>
                </a:solidFill>
              </a:rPr>
              <a:t>　</a:t>
            </a:r>
            <a:r>
              <a:rPr kumimoji="1" lang="ja-JP" altLang="en-US" sz="1400" dirty="0" smtClean="0">
                <a:solidFill>
                  <a:srgbClr val="FF0000"/>
                </a:solidFill>
              </a:rPr>
              <a:t>（他部局職員向けに実施する場合、このスライドは削除）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6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2EC77B-C9A7-4C85-BB3D-F3A4D6D33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調整役とは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EA3983-8A54-4A12-9BE3-473420753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95415"/>
            <a:ext cx="8229600" cy="4983160"/>
          </a:xfrm>
        </p:spPr>
        <p:txBody>
          <a:bodyPr>
            <a:normAutofit fontScale="62500" lnSpcReduction="20000"/>
          </a:bodyPr>
          <a:lstStyle/>
          <a:p>
            <a:r>
              <a:rPr kumimoji="1" lang="ja-JP" altLang="en-US" sz="3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行政組織は平時に調整機能を</a:t>
            </a:r>
            <a:r>
              <a:rPr lang="ja-JP" altLang="en-US" sz="3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持った組織がない？</a:t>
            </a:r>
            <a:endParaRPr lang="en-US" altLang="ja-JP" sz="3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インフォーマルな調整機能：個人の話し合いなどによる積み上げ方式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災害時は防災危機管理部署の調整機能</a:t>
            </a:r>
            <a:endParaRPr lang="en-US" altLang="ja-JP" sz="3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調整の場づくり</a:t>
            </a: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→本部会議、インフォーマルな会議</a:t>
            </a:r>
            <a:endParaRPr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調整ハブとしての機能を持つ</a:t>
            </a:r>
            <a:endParaRPr kumimoji="1"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（課題）防災危機管理部署が他の業務に追われて従事できない</a:t>
            </a:r>
            <a:endParaRPr kumimoji="1"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統括・調整機能を持った組織の立上げ</a:t>
            </a:r>
            <a:endParaRPr lang="en-US" altLang="ja-JP" sz="3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Ex.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関東東北豪雨常総市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kumimoji="1"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避難所から次のフェーズへの移行</a:t>
            </a:r>
            <a:endParaRPr kumimoji="1"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3"/>
            <a:r>
              <a:rPr kumimoji="1"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避難者の状況・特性把握、移行先確保（仮設住宅・応急修理）、福祉的支援、広報・避難者との合意→トータルの進捗と資源の管理・調整</a:t>
            </a:r>
            <a:endParaRPr kumimoji="1"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kumimoji="1"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各部からの中堅職員→各課の課題把握・進捗管理</a:t>
            </a:r>
            <a:endParaRPr kumimoji="1"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kumimoji="1"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プロジェクトチームの立上げの進言</a:t>
            </a:r>
            <a:endParaRPr kumimoji="1"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kumimoji="1"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避難所対策プロジェクトチームの立上げ</a:t>
            </a:r>
            <a:endParaRPr kumimoji="1" lang="en-US" altLang="ja-JP" sz="2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組織改編が出来ないのなら、意識的に調整機会を作る</a:t>
            </a:r>
            <a:endParaRPr lang="en-US" altLang="ja-JP" sz="3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8B64F9-CD8A-45E8-B721-4B0573BA3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120749"/>
            <a:ext cx="7848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1400" dirty="0" smtClean="0">
                <a:solidFill>
                  <a:srgbClr val="FF0000"/>
                </a:solidFill>
              </a:rPr>
              <a:t>防災職員向けに実施する場合のみ使用</a:t>
            </a:r>
            <a:r>
              <a:rPr lang="ja-JP" altLang="en-US" sz="1400" dirty="0">
                <a:solidFill>
                  <a:srgbClr val="FF0000"/>
                </a:solidFill>
              </a:rPr>
              <a:t>　</a:t>
            </a:r>
            <a:r>
              <a:rPr kumimoji="1" lang="ja-JP" altLang="en-US" sz="1400" dirty="0" smtClean="0">
                <a:solidFill>
                  <a:srgbClr val="FF0000"/>
                </a:solidFill>
              </a:rPr>
              <a:t>（他部局職員向けに実施する場合、このスライドは削除）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4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災害対策本部の構成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473075" y="1657727"/>
            <a:ext cx="8197850" cy="49685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b="1">
              <a:solidFill>
                <a:prstClr val="black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683568" y="2294067"/>
            <a:ext cx="7776864" cy="2676028"/>
          </a:xfrm>
          <a:prstGeom prst="roundRect">
            <a:avLst/>
          </a:prstGeom>
          <a:solidFill>
            <a:srgbClr val="F7F9F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b="1">
              <a:solidFill>
                <a:prstClr val="black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graphicFrame>
        <p:nvGraphicFramePr>
          <p:cNvPr id="8" name="コンテンツ プレースホルダー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8835805"/>
              </p:ext>
            </p:extLst>
          </p:nvPr>
        </p:nvGraphicFramePr>
        <p:xfrm>
          <a:off x="1023020" y="1297687"/>
          <a:ext cx="7097960" cy="6332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角丸四角形 9"/>
          <p:cNvSpPr/>
          <p:nvPr/>
        </p:nvSpPr>
        <p:spPr>
          <a:xfrm>
            <a:off x="5419149" y="3192906"/>
            <a:ext cx="2435225" cy="6905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b="1" dirty="0">
                <a:solidFill>
                  <a:schemeClr val="tx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災害対策本部会議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3365500" y="1729735"/>
            <a:ext cx="2413000" cy="647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b="1" dirty="0">
                <a:solidFill>
                  <a:schemeClr val="tx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災害対策本部</a:t>
            </a:r>
          </a:p>
        </p:txBody>
      </p:sp>
      <p:sp>
        <p:nvSpPr>
          <p:cNvPr id="12" name="角丸四角形吹き出し 11"/>
          <p:cNvSpPr/>
          <p:nvPr/>
        </p:nvSpPr>
        <p:spPr>
          <a:xfrm>
            <a:off x="448667" y="1124744"/>
            <a:ext cx="2639182" cy="891743"/>
          </a:xfrm>
          <a:prstGeom prst="wedgeRoundRectCallout">
            <a:avLst>
              <a:gd name="adj1" fmla="val 77541"/>
              <a:gd name="adj2" fmla="val 5190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ja-JP" altLang="en-US" b="1" dirty="0">
                <a:solidFill>
                  <a:schemeClr val="tx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庁内全体での災害対応の執行体制</a:t>
            </a:r>
          </a:p>
        </p:txBody>
      </p:sp>
      <p:sp>
        <p:nvSpPr>
          <p:cNvPr id="13" name="角丸四角形吹き出し 12"/>
          <p:cNvSpPr/>
          <p:nvPr/>
        </p:nvSpPr>
        <p:spPr>
          <a:xfrm>
            <a:off x="6690894" y="1552142"/>
            <a:ext cx="1955428" cy="525678"/>
          </a:xfrm>
          <a:prstGeom prst="wedgeRoundRectCallout">
            <a:avLst>
              <a:gd name="adj1" fmla="val -40911"/>
              <a:gd name="adj2" fmla="val 273651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ja-JP" altLang="en-US" b="1" dirty="0">
                <a:solidFill>
                  <a:schemeClr val="tx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幹部による会議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AD6BBA8-4394-429A-95F4-5B61DD08A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A50D-E055-4A5D-8CC4-F842B71D175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15" name="矢印: 左右 14">
            <a:extLst>
              <a:ext uri="{FF2B5EF4-FFF2-40B4-BE49-F238E27FC236}">
                <a16:creationId xmlns:a16="http://schemas.microsoft.com/office/drawing/2014/main" id="{28E95904-79BF-463F-AEC8-2AD019B69719}"/>
              </a:ext>
            </a:extLst>
          </p:cNvPr>
          <p:cNvSpPr/>
          <p:nvPr/>
        </p:nvSpPr>
        <p:spPr>
          <a:xfrm rot="633217">
            <a:off x="3933474" y="3959131"/>
            <a:ext cx="2995711" cy="227685"/>
          </a:xfrm>
          <a:prstGeom prst="left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矢印: 左右 15">
            <a:extLst>
              <a:ext uri="{FF2B5EF4-FFF2-40B4-BE49-F238E27FC236}">
                <a16:creationId xmlns:a16="http://schemas.microsoft.com/office/drawing/2014/main" id="{695F46B2-8135-41EE-8BAB-801CC23DD7B4}"/>
              </a:ext>
            </a:extLst>
          </p:cNvPr>
          <p:cNvSpPr/>
          <p:nvPr/>
        </p:nvSpPr>
        <p:spPr>
          <a:xfrm rot="7247332">
            <a:off x="3320580" y="4049286"/>
            <a:ext cx="854045" cy="227685"/>
          </a:xfrm>
          <a:prstGeom prst="left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矢印: 左右 16">
            <a:extLst>
              <a:ext uri="{FF2B5EF4-FFF2-40B4-BE49-F238E27FC236}">
                <a16:creationId xmlns:a16="http://schemas.microsoft.com/office/drawing/2014/main" id="{1D88F1D7-B0B5-4BE1-9366-80208699FC3B}"/>
              </a:ext>
            </a:extLst>
          </p:cNvPr>
          <p:cNvSpPr/>
          <p:nvPr/>
        </p:nvSpPr>
        <p:spPr>
          <a:xfrm rot="3658562">
            <a:off x="3732554" y="4074303"/>
            <a:ext cx="854045" cy="227685"/>
          </a:xfrm>
          <a:prstGeom prst="left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矢印: 左右 17">
            <a:extLst>
              <a:ext uri="{FF2B5EF4-FFF2-40B4-BE49-F238E27FC236}">
                <a16:creationId xmlns:a16="http://schemas.microsoft.com/office/drawing/2014/main" id="{2527EEA3-FDA2-4067-B32F-BCC8EEA82E95}"/>
              </a:ext>
            </a:extLst>
          </p:cNvPr>
          <p:cNvSpPr/>
          <p:nvPr/>
        </p:nvSpPr>
        <p:spPr>
          <a:xfrm rot="1517893">
            <a:off x="3965403" y="4025071"/>
            <a:ext cx="1424590" cy="227685"/>
          </a:xfrm>
          <a:prstGeom prst="left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矢印: 上カーブ 19">
            <a:extLst>
              <a:ext uri="{FF2B5EF4-FFF2-40B4-BE49-F238E27FC236}">
                <a16:creationId xmlns:a16="http://schemas.microsoft.com/office/drawing/2014/main" id="{1F1EAAA1-83BE-441C-A49E-4030564F83BC}"/>
              </a:ext>
            </a:extLst>
          </p:cNvPr>
          <p:cNvSpPr/>
          <p:nvPr/>
        </p:nvSpPr>
        <p:spPr>
          <a:xfrm rot="17045677" flipV="1">
            <a:off x="2250273" y="2916627"/>
            <a:ext cx="1307667" cy="708286"/>
          </a:xfrm>
          <a:prstGeom prst="curvedUpArrow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矢印: 上カーブ 21">
            <a:extLst>
              <a:ext uri="{FF2B5EF4-FFF2-40B4-BE49-F238E27FC236}">
                <a16:creationId xmlns:a16="http://schemas.microsoft.com/office/drawing/2014/main" id="{3BFAB207-3C88-476A-926F-E086A1E9A373}"/>
              </a:ext>
            </a:extLst>
          </p:cNvPr>
          <p:cNvSpPr/>
          <p:nvPr/>
        </p:nvSpPr>
        <p:spPr>
          <a:xfrm rot="1703337" flipV="1">
            <a:off x="5316436" y="2226971"/>
            <a:ext cx="1312167" cy="646814"/>
          </a:xfrm>
          <a:prstGeom prst="curvedUpArrow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55EFF8D9-619C-4723-A7A9-A3526D8965DE}"/>
              </a:ext>
            </a:extLst>
          </p:cNvPr>
          <p:cNvSpPr/>
          <p:nvPr/>
        </p:nvSpPr>
        <p:spPr>
          <a:xfrm>
            <a:off x="5630175" y="3174710"/>
            <a:ext cx="2121438" cy="6652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吹き出し 13"/>
          <p:cNvSpPr/>
          <p:nvPr/>
        </p:nvSpPr>
        <p:spPr>
          <a:xfrm>
            <a:off x="590732" y="2903322"/>
            <a:ext cx="1955428" cy="525678"/>
          </a:xfrm>
          <a:prstGeom prst="wedgeRoundRectCallout">
            <a:avLst>
              <a:gd name="adj1" fmla="val 61874"/>
              <a:gd name="adj2" fmla="val 16675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ja-JP" altLang="en-US" b="1" dirty="0">
                <a:solidFill>
                  <a:schemeClr val="tx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防災部局が担当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35140" y="120077"/>
            <a:ext cx="7848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1400" dirty="0" smtClean="0">
                <a:solidFill>
                  <a:srgbClr val="FF0000"/>
                </a:solidFill>
              </a:rPr>
              <a:t>防災職員向けに実施する場合のみ使用</a:t>
            </a:r>
            <a:r>
              <a:rPr lang="ja-JP" altLang="en-US" sz="1400" dirty="0">
                <a:solidFill>
                  <a:srgbClr val="FF0000"/>
                </a:solidFill>
              </a:rPr>
              <a:t>　</a:t>
            </a:r>
            <a:r>
              <a:rPr kumimoji="1" lang="ja-JP" altLang="en-US" sz="1400" dirty="0" smtClean="0">
                <a:solidFill>
                  <a:srgbClr val="FF0000"/>
                </a:solidFill>
              </a:rPr>
              <a:t>（他部局職員向けに実施する場合、このスライドは削除）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26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0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069DF8-F051-4F3D-AE55-6443E0D88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3140969"/>
            <a:ext cx="8050088" cy="648072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◆災害時に関係する部署、機関の業務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AF98F32-F7F8-4D50-9D76-98A7425F6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85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E6684F6-32AA-4563-BBB3-4889FBA05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946F8A6-A811-4BB3-8343-CCB7DDD7B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93" y="0"/>
            <a:ext cx="8881503" cy="669501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D2685D-5C85-4B1E-8A1B-75E6E81DC93B}"/>
              </a:ext>
            </a:extLst>
          </p:cNvPr>
          <p:cNvSpPr txBox="1"/>
          <p:nvPr/>
        </p:nvSpPr>
        <p:spPr>
          <a:xfrm>
            <a:off x="1367136" y="6629660"/>
            <a:ext cx="777686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1050" dirty="0"/>
              <a:t>出典・参照　内閣府防災　</a:t>
            </a:r>
            <a:r>
              <a:rPr lang="en-US" altLang="ja-JP" sz="1050" dirty="0"/>
              <a:t>http://www.bousai.go.jp/jishin/chihou/pdf/chihou_guidelines.pdf</a:t>
            </a:r>
            <a:r>
              <a:rPr lang="ja-JP" altLang="en-US" sz="1050" dirty="0"/>
              <a:t>　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789E5E8-E751-453D-94B1-873B79A0EA8C}"/>
              </a:ext>
            </a:extLst>
          </p:cNvPr>
          <p:cNvSpPr/>
          <p:nvPr/>
        </p:nvSpPr>
        <p:spPr>
          <a:xfrm>
            <a:off x="179512" y="908720"/>
            <a:ext cx="8809495" cy="20882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64695CC-B366-4E2D-901C-596B0191A960}"/>
              </a:ext>
            </a:extLst>
          </p:cNvPr>
          <p:cNvSpPr/>
          <p:nvPr/>
        </p:nvSpPr>
        <p:spPr>
          <a:xfrm>
            <a:off x="179512" y="3036651"/>
            <a:ext cx="8809495" cy="365836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462D2FE-D32B-4746-B783-937BED947D44}"/>
              </a:ext>
            </a:extLst>
          </p:cNvPr>
          <p:cNvSpPr/>
          <p:nvPr/>
        </p:nvSpPr>
        <p:spPr>
          <a:xfrm>
            <a:off x="3004096" y="911672"/>
            <a:ext cx="936104" cy="1410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B87902B-DE0E-467F-8C04-C6AB43F2A324}"/>
              </a:ext>
            </a:extLst>
          </p:cNvPr>
          <p:cNvSpPr txBox="1"/>
          <p:nvPr/>
        </p:nvSpPr>
        <p:spPr>
          <a:xfrm>
            <a:off x="3059832" y="1135781"/>
            <a:ext cx="5125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災害対策本部の運営→災害対応状況の把握・調整</a:t>
            </a:r>
          </a:p>
        </p:txBody>
      </p:sp>
      <p:sp>
        <p:nvSpPr>
          <p:cNvPr id="3" name="矢印: 左カーブ 2">
            <a:extLst>
              <a:ext uri="{FF2B5EF4-FFF2-40B4-BE49-F238E27FC236}">
                <a16:creationId xmlns:a16="http://schemas.microsoft.com/office/drawing/2014/main" id="{EEC1A727-91B8-43DB-B4EE-8AA25716303C}"/>
              </a:ext>
            </a:extLst>
          </p:cNvPr>
          <p:cNvSpPr/>
          <p:nvPr/>
        </p:nvSpPr>
        <p:spPr>
          <a:xfrm>
            <a:off x="8134577" y="1234873"/>
            <a:ext cx="685895" cy="3902947"/>
          </a:xfrm>
          <a:prstGeom prst="curvedLef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7A66C4D-5102-4E72-ADE7-16045E285DB4}"/>
              </a:ext>
            </a:extLst>
          </p:cNvPr>
          <p:cNvSpPr/>
          <p:nvPr/>
        </p:nvSpPr>
        <p:spPr>
          <a:xfrm>
            <a:off x="187648" y="994717"/>
            <a:ext cx="1288008" cy="1410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4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/>
      <p:bldP spid="3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E6684F6-32AA-4563-BBB3-4889FBA05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946F8A6-A811-4BB3-8343-CCB7DDD7B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93" y="0"/>
            <a:ext cx="8881503" cy="669501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D2685D-5C85-4B1E-8A1B-75E6E81DC93B}"/>
              </a:ext>
            </a:extLst>
          </p:cNvPr>
          <p:cNvSpPr txBox="1"/>
          <p:nvPr/>
        </p:nvSpPr>
        <p:spPr>
          <a:xfrm>
            <a:off x="107504" y="6629660"/>
            <a:ext cx="90364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1050" dirty="0"/>
              <a:t>出典・参照　内閣府防災</a:t>
            </a:r>
            <a:r>
              <a:rPr lang="en-US" altLang="ja-JP" sz="1050" dirty="0"/>
              <a:t>, </a:t>
            </a:r>
            <a:r>
              <a:rPr lang="ja-JP" altLang="en-US" sz="1050" dirty="0"/>
              <a:t>地方都市等における地震対応のガイドライン</a:t>
            </a:r>
            <a:r>
              <a:rPr lang="en-US" altLang="ja-JP" sz="1050" dirty="0"/>
              <a:t>, 2013,</a:t>
            </a:r>
            <a:r>
              <a:rPr lang="ja-JP" altLang="en-US" sz="1050" dirty="0"/>
              <a:t>　</a:t>
            </a:r>
            <a:r>
              <a:rPr lang="en-US" altLang="ja-JP" sz="1050" dirty="0"/>
              <a:t>http://www.bousai.go.jp/jishin/chihou/pdf/chihou_guidelines.pdf</a:t>
            </a:r>
            <a:r>
              <a:rPr lang="ja-JP" altLang="en-US" sz="1050" dirty="0"/>
              <a:t>　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789E5E8-E751-453D-94B1-873B79A0EA8C}"/>
              </a:ext>
            </a:extLst>
          </p:cNvPr>
          <p:cNvSpPr/>
          <p:nvPr/>
        </p:nvSpPr>
        <p:spPr>
          <a:xfrm>
            <a:off x="179512" y="908720"/>
            <a:ext cx="8809495" cy="20882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64695CC-B366-4E2D-901C-596B0191A960}"/>
              </a:ext>
            </a:extLst>
          </p:cNvPr>
          <p:cNvSpPr/>
          <p:nvPr/>
        </p:nvSpPr>
        <p:spPr>
          <a:xfrm>
            <a:off x="179512" y="3036651"/>
            <a:ext cx="8809495" cy="365836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39BCB27-98E6-4FED-A301-DB64037B46B1}"/>
              </a:ext>
            </a:extLst>
          </p:cNvPr>
          <p:cNvGrpSpPr/>
          <p:nvPr/>
        </p:nvGrpSpPr>
        <p:grpSpPr>
          <a:xfrm>
            <a:off x="1619672" y="884363"/>
            <a:ext cx="7211392" cy="5625420"/>
            <a:chOff x="1619672" y="884363"/>
            <a:chExt cx="7211392" cy="5625420"/>
          </a:xfrm>
        </p:grpSpPr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3251C351-92BB-4CC2-870B-6492701B6A35}"/>
                </a:ext>
              </a:extLst>
            </p:cNvPr>
            <p:cNvSpPr txBox="1"/>
            <p:nvPr/>
          </p:nvSpPr>
          <p:spPr>
            <a:xfrm>
              <a:off x="1619672" y="1990649"/>
              <a:ext cx="1296144" cy="200055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・防災情報伝達手段の整備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5C2FE5D4-7915-44EB-B414-484D047C83DD}"/>
                </a:ext>
              </a:extLst>
            </p:cNvPr>
            <p:cNvSpPr txBox="1"/>
            <p:nvPr/>
          </p:nvSpPr>
          <p:spPr>
            <a:xfrm>
              <a:off x="2699792" y="2263959"/>
              <a:ext cx="86409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→</a:t>
              </a:r>
              <a:r>
                <a:rPr kumimoji="1"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受援計画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C45CCFAE-BB59-40C8-9E69-4F42B17EBB41}"/>
                </a:ext>
              </a:extLst>
            </p:cNvPr>
            <p:cNvSpPr txBox="1"/>
            <p:nvPr/>
          </p:nvSpPr>
          <p:spPr>
            <a:xfrm>
              <a:off x="3429328" y="2237499"/>
              <a:ext cx="120786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・受援調整班の立上げ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BDDBECC4-6556-473F-BFA0-02F85BD8BFBE}"/>
                </a:ext>
              </a:extLst>
            </p:cNvPr>
            <p:cNvSpPr txBox="1"/>
            <p:nvPr/>
          </p:nvSpPr>
          <p:spPr>
            <a:xfrm>
              <a:off x="5485785" y="3228945"/>
              <a:ext cx="18002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・指定避難所以外の避難者状況確認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83B8C721-C59A-4B7B-8165-211C7CB3054A}"/>
                </a:ext>
              </a:extLst>
            </p:cNvPr>
            <p:cNvSpPr txBox="1"/>
            <p:nvPr/>
          </p:nvSpPr>
          <p:spPr>
            <a:xfrm>
              <a:off x="5220072" y="2991205"/>
              <a:ext cx="122413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・行方不明者の情報公開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F5E0720E-F7FF-47EE-8E99-2FD619E58EC7}"/>
                </a:ext>
              </a:extLst>
            </p:cNvPr>
            <p:cNvSpPr txBox="1"/>
            <p:nvPr/>
          </p:nvSpPr>
          <p:spPr>
            <a:xfrm>
              <a:off x="2391814" y="3328972"/>
              <a:ext cx="7200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・感染症対策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E5FC172D-5E67-468B-BD14-D23D46EBAE5A}"/>
                </a:ext>
              </a:extLst>
            </p:cNvPr>
            <p:cNvSpPr txBox="1"/>
            <p:nvPr/>
          </p:nvSpPr>
          <p:spPr>
            <a:xfrm>
              <a:off x="4860032" y="3933056"/>
              <a:ext cx="108012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・必要物資情報の収集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57BCEFF-6442-4A98-ADF0-AC5D44654ED3}"/>
                </a:ext>
              </a:extLst>
            </p:cNvPr>
            <p:cNvSpPr txBox="1"/>
            <p:nvPr/>
          </p:nvSpPr>
          <p:spPr>
            <a:xfrm>
              <a:off x="3625483" y="3241557"/>
              <a:ext cx="93610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・避難者情報集約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A2654C4-ED05-4337-BCF6-300EB48DC91B}"/>
                </a:ext>
              </a:extLst>
            </p:cNvPr>
            <p:cNvSpPr txBox="1"/>
            <p:nvPr/>
          </p:nvSpPr>
          <p:spPr>
            <a:xfrm>
              <a:off x="5724128" y="6309728"/>
              <a:ext cx="18002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・仮置き場への搬入路・方法調整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0F829036-C8C2-49BD-A639-5DB42AD63722}"/>
                </a:ext>
              </a:extLst>
            </p:cNvPr>
            <p:cNvSpPr txBox="1"/>
            <p:nvPr/>
          </p:nvSpPr>
          <p:spPr>
            <a:xfrm>
              <a:off x="3429328" y="3923387"/>
              <a:ext cx="108012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・物資管理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1DDD962-A992-49B4-A441-66418B2B4AD2}"/>
                </a:ext>
              </a:extLst>
            </p:cNvPr>
            <p:cNvSpPr txBox="1"/>
            <p:nvPr/>
          </p:nvSpPr>
          <p:spPr>
            <a:xfrm>
              <a:off x="7086054" y="2590801"/>
              <a:ext cx="17450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・支援メニューの公表・相談窓口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527C5F54-517C-4ECD-ABE3-629F8C187723}"/>
                </a:ext>
              </a:extLst>
            </p:cNvPr>
            <p:cNvSpPr txBox="1"/>
            <p:nvPr/>
          </p:nvSpPr>
          <p:spPr>
            <a:xfrm>
              <a:off x="5098126" y="2258058"/>
              <a:ext cx="16840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・必要人員・受援状況の調査・調整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2A0135A0-B19B-4430-AE4E-3CDC587C439A}"/>
                </a:ext>
              </a:extLst>
            </p:cNvPr>
            <p:cNvSpPr txBox="1"/>
            <p:nvPr/>
          </p:nvSpPr>
          <p:spPr>
            <a:xfrm>
              <a:off x="7123625" y="2237499"/>
              <a:ext cx="14680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・中長期派遣要請要望の集約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D320E23C-CC8E-4FB3-996E-B7C5F770748B}"/>
                </a:ext>
              </a:extLst>
            </p:cNvPr>
            <p:cNvSpPr txBox="1"/>
            <p:nvPr/>
          </p:nvSpPr>
          <p:spPr>
            <a:xfrm>
              <a:off x="5076056" y="2659663"/>
              <a:ext cx="108012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・支援情報の広報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F67EE04D-9A14-482A-A860-CE8B6758E992}"/>
                </a:ext>
              </a:extLst>
            </p:cNvPr>
            <p:cNvSpPr txBox="1"/>
            <p:nvPr/>
          </p:nvSpPr>
          <p:spPr>
            <a:xfrm>
              <a:off x="2877815" y="2609023"/>
              <a:ext cx="86409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・メディア対応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055E0E1C-BE96-4CFB-9732-3E7B37462D8B}"/>
                </a:ext>
              </a:extLst>
            </p:cNvPr>
            <p:cNvSpPr txBox="1"/>
            <p:nvPr/>
          </p:nvSpPr>
          <p:spPr>
            <a:xfrm>
              <a:off x="7123625" y="3265625"/>
              <a:ext cx="87032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・学校再開調整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4F138CD0-735F-437F-9E3C-8DE41A9AB176}"/>
                </a:ext>
              </a:extLst>
            </p:cNvPr>
            <p:cNvSpPr txBox="1"/>
            <p:nvPr/>
          </p:nvSpPr>
          <p:spPr>
            <a:xfrm>
              <a:off x="4697549" y="5917071"/>
              <a:ext cx="113459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・支援メニューの公表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4983CB7A-FC2D-49F8-937E-F62F75B3AD62}"/>
                </a:ext>
              </a:extLst>
            </p:cNvPr>
            <p:cNvSpPr txBox="1"/>
            <p:nvPr/>
          </p:nvSpPr>
          <p:spPr>
            <a:xfrm>
              <a:off x="7145929" y="884363"/>
              <a:ext cx="14196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・復興対策本部体制の準備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713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756B58-89BB-4088-B198-FB1F6290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特に連携した取り組みが</a:t>
            </a:r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必要になる業務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1BA5E1-FEC8-44C1-87B4-0D69208C6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756150"/>
          </a:xfrm>
        </p:spPr>
        <p:txBody>
          <a:bodyPr>
            <a:normAutofit fontScale="77500" lnSpcReduction="20000"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ボトルネックとなってしまう業務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Ex.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罹災証明の発行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公的支援の判断基準となるため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大まかな被災分布の把握、発行対象・方法の決定、家屋被害認定調査の実施、発行システムの構築、発行場所の確保、住民への周知、発行を受けていない人の確認、市外居住者等への連絡、等々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空間や物資、人員など資源の取り合いが生じる業務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Ex.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避難者の衛生環境の確保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避難環境の把握、避難空間の確保、避難者の健康状態の把握・観察、必要物資・設備の調達・設置、避難者数の低減、等々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被災者の対応フェーズの転換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Ex.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避難所から次の居住空間への移行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2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避難者の被災・生活状況の把握、避難者の意向調査、応急修理制度の適用、仮設住宅等設置、福祉施設等への引継ぎ、移行計画の提示と合意、等々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F88779-67F8-456F-9370-6389418B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39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E6684F6-32AA-4563-BBB3-4889FBA05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946F8A6-A811-4BB3-8343-CCB7DDD7B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85" y="0"/>
            <a:ext cx="8881503" cy="669501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D2685D-5C85-4B1E-8A1B-75E6E81DC93B}"/>
              </a:ext>
            </a:extLst>
          </p:cNvPr>
          <p:cNvSpPr txBox="1"/>
          <p:nvPr/>
        </p:nvSpPr>
        <p:spPr>
          <a:xfrm>
            <a:off x="107504" y="6629660"/>
            <a:ext cx="903649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1050" dirty="0"/>
              <a:t>出典・参照　内閣府防災</a:t>
            </a:r>
            <a:r>
              <a:rPr lang="en-US" altLang="ja-JP" sz="1050" dirty="0"/>
              <a:t>, </a:t>
            </a:r>
            <a:r>
              <a:rPr lang="ja-JP" altLang="en-US" sz="1050" dirty="0"/>
              <a:t>地方都市等における地震対応のガイドライン</a:t>
            </a:r>
            <a:r>
              <a:rPr lang="en-US" altLang="ja-JP" sz="1050" dirty="0"/>
              <a:t>, 2013,</a:t>
            </a:r>
            <a:r>
              <a:rPr lang="ja-JP" altLang="en-US" sz="1050" dirty="0"/>
              <a:t>　</a:t>
            </a:r>
            <a:r>
              <a:rPr lang="en-US" altLang="ja-JP" sz="1050" dirty="0"/>
              <a:t>http://www.bousai.go.jp/jishin/chihou/pdf/chihou_guidelines.pdf</a:t>
            </a:r>
            <a:r>
              <a:rPr lang="ja-JP" altLang="en-US" sz="1050" dirty="0"/>
              <a:t>　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AC657EC-A61E-4E3F-ACDA-DD24CFE604D1}"/>
              </a:ext>
            </a:extLst>
          </p:cNvPr>
          <p:cNvGrpSpPr/>
          <p:nvPr/>
        </p:nvGrpSpPr>
        <p:grpSpPr>
          <a:xfrm>
            <a:off x="1619672" y="884363"/>
            <a:ext cx="7211392" cy="5625420"/>
            <a:chOff x="1619672" y="884363"/>
            <a:chExt cx="7211392" cy="5625420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8CED433B-C7C2-4BC3-8357-27CEB8E5D6DE}"/>
                </a:ext>
              </a:extLst>
            </p:cNvPr>
            <p:cNvSpPr txBox="1"/>
            <p:nvPr/>
          </p:nvSpPr>
          <p:spPr>
            <a:xfrm>
              <a:off x="1619672" y="1990649"/>
              <a:ext cx="1296144" cy="200055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 rtlCol="0">
              <a:spAutoFit/>
            </a:bodyPr>
            <a:lstStyle/>
            <a:p>
              <a:r>
                <a:rPr kumimoji="1"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・防災情報伝達手段の整備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026383A1-B9E1-43F8-85F5-8AEB1CB5E9F2}"/>
                </a:ext>
              </a:extLst>
            </p:cNvPr>
            <p:cNvSpPr txBox="1"/>
            <p:nvPr/>
          </p:nvSpPr>
          <p:spPr>
            <a:xfrm>
              <a:off x="2699792" y="2263959"/>
              <a:ext cx="86409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→</a:t>
              </a:r>
              <a:r>
                <a:rPr kumimoji="1"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受援計画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830116C-DD03-447D-A35A-AEA926D72C6D}"/>
                </a:ext>
              </a:extLst>
            </p:cNvPr>
            <p:cNvSpPr txBox="1"/>
            <p:nvPr/>
          </p:nvSpPr>
          <p:spPr>
            <a:xfrm>
              <a:off x="3429328" y="2237499"/>
              <a:ext cx="120786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・受援調整班の立上げ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43AF096-F2C6-4357-840B-26A84A88E4AE}"/>
                </a:ext>
              </a:extLst>
            </p:cNvPr>
            <p:cNvSpPr txBox="1"/>
            <p:nvPr/>
          </p:nvSpPr>
          <p:spPr>
            <a:xfrm>
              <a:off x="5485785" y="3228945"/>
              <a:ext cx="18002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・指定避難所以外の避難者状況確認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B9B56DB3-30AD-4E4B-8A1F-6D6BAB0CB24E}"/>
                </a:ext>
              </a:extLst>
            </p:cNvPr>
            <p:cNvSpPr txBox="1"/>
            <p:nvPr/>
          </p:nvSpPr>
          <p:spPr>
            <a:xfrm>
              <a:off x="5220072" y="2991205"/>
              <a:ext cx="122413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・行方不明者の情報公開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D7520D7-8CC2-40B5-BE13-8A1E09A6D425}"/>
                </a:ext>
              </a:extLst>
            </p:cNvPr>
            <p:cNvSpPr txBox="1"/>
            <p:nvPr/>
          </p:nvSpPr>
          <p:spPr>
            <a:xfrm>
              <a:off x="2391814" y="3328972"/>
              <a:ext cx="7200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・感染症対策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1788F60-4E1E-4595-BE36-B9110C291367}"/>
                </a:ext>
              </a:extLst>
            </p:cNvPr>
            <p:cNvSpPr txBox="1"/>
            <p:nvPr/>
          </p:nvSpPr>
          <p:spPr>
            <a:xfrm>
              <a:off x="4860032" y="3933056"/>
              <a:ext cx="108012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・必要物資情報の収集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D3BBC39E-2650-4703-B5F5-4621039B8D60}"/>
                </a:ext>
              </a:extLst>
            </p:cNvPr>
            <p:cNvSpPr txBox="1"/>
            <p:nvPr/>
          </p:nvSpPr>
          <p:spPr>
            <a:xfrm>
              <a:off x="3625483" y="3241557"/>
              <a:ext cx="93610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・避難者情報集約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D7183369-502C-4A4B-BF19-B3FB617C5CD3}"/>
                </a:ext>
              </a:extLst>
            </p:cNvPr>
            <p:cNvSpPr txBox="1"/>
            <p:nvPr/>
          </p:nvSpPr>
          <p:spPr>
            <a:xfrm>
              <a:off x="5724128" y="6309728"/>
              <a:ext cx="180020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・仮置き場への搬入路・方法調整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61745E5-3D9B-4830-9389-74C23F78CBCA}"/>
                </a:ext>
              </a:extLst>
            </p:cNvPr>
            <p:cNvSpPr txBox="1"/>
            <p:nvPr/>
          </p:nvSpPr>
          <p:spPr>
            <a:xfrm>
              <a:off x="3429328" y="3923387"/>
              <a:ext cx="108012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・物資管理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2A43A7A3-A3BE-49DA-B8CF-B4D75FB1FCF4}"/>
                </a:ext>
              </a:extLst>
            </p:cNvPr>
            <p:cNvSpPr txBox="1"/>
            <p:nvPr/>
          </p:nvSpPr>
          <p:spPr>
            <a:xfrm>
              <a:off x="7086054" y="2590801"/>
              <a:ext cx="17450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・支援メニューの公表・相談窓口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936A11C7-5451-48BC-9F2E-951C5FFA6F5D}"/>
                </a:ext>
              </a:extLst>
            </p:cNvPr>
            <p:cNvSpPr txBox="1"/>
            <p:nvPr/>
          </p:nvSpPr>
          <p:spPr>
            <a:xfrm>
              <a:off x="5098126" y="2258058"/>
              <a:ext cx="16840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・必要人員・受援状況の調査・調整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B6035150-0EC0-4D0C-B625-028CA95E797C}"/>
                </a:ext>
              </a:extLst>
            </p:cNvPr>
            <p:cNvSpPr txBox="1"/>
            <p:nvPr/>
          </p:nvSpPr>
          <p:spPr>
            <a:xfrm>
              <a:off x="7123625" y="2237499"/>
              <a:ext cx="14680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・中長期派遣要請要望の集約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B0240DD3-F170-48B4-B03F-F001C3D57A0B}"/>
                </a:ext>
              </a:extLst>
            </p:cNvPr>
            <p:cNvSpPr txBox="1"/>
            <p:nvPr/>
          </p:nvSpPr>
          <p:spPr>
            <a:xfrm>
              <a:off x="5076056" y="2659663"/>
              <a:ext cx="108012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・支援情報の広報</a:t>
              </a:r>
              <a:endParaRPr lang="en-US" altLang="ja-JP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3E30D9F3-AE1C-48F1-AF9D-D72433EE4B3C}"/>
                </a:ext>
              </a:extLst>
            </p:cNvPr>
            <p:cNvSpPr txBox="1"/>
            <p:nvPr/>
          </p:nvSpPr>
          <p:spPr>
            <a:xfrm>
              <a:off x="2877815" y="2609023"/>
              <a:ext cx="86409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・メディア対応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9865307-7FAC-4617-A958-9AB8178E29DD}"/>
                </a:ext>
              </a:extLst>
            </p:cNvPr>
            <p:cNvSpPr txBox="1"/>
            <p:nvPr/>
          </p:nvSpPr>
          <p:spPr>
            <a:xfrm>
              <a:off x="7123625" y="3265625"/>
              <a:ext cx="87032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・学校再開調整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4214C7B1-7828-4A74-800B-3D56A8180C55}"/>
                </a:ext>
              </a:extLst>
            </p:cNvPr>
            <p:cNvSpPr txBox="1"/>
            <p:nvPr/>
          </p:nvSpPr>
          <p:spPr>
            <a:xfrm>
              <a:off x="4697549" y="5917071"/>
              <a:ext cx="1134591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・支援メニューの公表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79B0C147-CE1A-43E1-AAA8-6F1DD855472C}"/>
                </a:ext>
              </a:extLst>
            </p:cNvPr>
            <p:cNvSpPr txBox="1"/>
            <p:nvPr/>
          </p:nvSpPr>
          <p:spPr>
            <a:xfrm>
              <a:off x="7145929" y="884363"/>
              <a:ext cx="14196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1" dirty="0">
                  <a:solidFill>
                    <a:srgbClr val="00B05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・復興対策本部体制の準備</a:t>
              </a:r>
              <a:endParaRPr kumimoji="1" lang="ja-JP" altLang="en-US" sz="700" b="1" dirty="0">
                <a:solidFill>
                  <a:srgbClr val="00B05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</p:grp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215FEDE-B7DA-4287-B16F-465DFF42F8B5}"/>
              </a:ext>
            </a:extLst>
          </p:cNvPr>
          <p:cNvSpPr/>
          <p:nvPr/>
        </p:nvSpPr>
        <p:spPr>
          <a:xfrm>
            <a:off x="5743512" y="5450518"/>
            <a:ext cx="1996840" cy="1884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B52DC128-C161-4A91-8246-6BD281CED4F9}"/>
              </a:ext>
            </a:extLst>
          </p:cNvPr>
          <p:cNvSpPr/>
          <p:nvPr/>
        </p:nvSpPr>
        <p:spPr>
          <a:xfrm>
            <a:off x="6045478" y="2689840"/>
            <a:ext cx="1224136" cy="2539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30DA417-EDF4-4DDC-B215-FC9E018F86C5}"/>
              </a:ext>
            </a:extLst>
          </p:cNvPr>
          <p:cNvSpPr/>
          <p:nvPr/>
        </p:nvSpPr>
        <p:spPr>
          <a:xfrm>
            <a:off x="3034840" y="1694861"/>
            <a:ext cx="864096" cy="2000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773BAA94-E76A-43D2-AE77-31A7ECB2F43A}"/>
              </a:ext>
            </a:extLst>
          </p:cNvPr>
          <p:cNvSpPr/>
          <p:nvPr/>
        </p:nvSpPr>
        <p:spPr>
          <a:xfrm>
            <a:off x="8172400" y="3375402"/>
            <a:ext cx="816607" cy="2539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B8AC6AB-FA9E-42C2-83F9-111637E8D87C}"/>
              </a:ext>
            </a:extLst>
          </p:cNvPr>
          <p:cNvSpPr/>
          <p:nvPr/>
        </p:nvSpPr>
        <p:spPr>
          <a:xfrm>
            <a:off x="7277400" y="3418860"/>
            <a:ext cx="606967" cy="105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230B860-0C53-4BC1-90DC-F2FAA0249F6F}"/>
              </a:ext>
            </a:extLst>
          </p:cNvPr>
          <p:cNvSpPr/>
          <p:nvPr/>
        </p:nvSpPr>
        <p:spPr>
          <a:xfrm>
            <a:off x="4590774" y="5697478"/>
            <a:ext cx="4398233" cy="2148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5FEB8A16-2AC1-40F1-9450-25182270DDB2}"/>
              </a:ext>
            </a:extLst>
          </p:cNvPr>
          <p:cNvSpPr/>
          <p:nvPr/>
        </p:nvSpPr>
        <p:spPr>
          <a:xfrm>
            <a:off x="4765390" y="5960351"/>
            <a:ext cx="1114239" cy="3315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AC8BF8C-DA3C-4EC3-9F8F-8999D8734722}"/>
              </a:ext>
            </a:extLst>
          </p:cNvPr>
          <p:cNvSpPr/>
          <p:nvPr/>
        </p:nvSpPr>
        <p:spPr>
          <a:xfrm>
            <a:off x="6156176" y="4566924"/>
            <a:ext cx="1872208" cy="1229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3F538292-6B7D-4EA3-BCC6-1EAB98494616}"/>
              </a:ext>
            </a:extLst>
          </p:cNvPr>
          <p:cNvSpPr/>
          <p:nvPr/>
        </p:nvSpPr>
        <p:spPr>
          <a:xfrm>
            <a:off x="251520" y="984391"/>
            <a:ext cx="1152128" cy="2000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CD970BF8-0EBB-490D-AC6E-A5FEA5A92757}"/>
              </a:ext>
            </a:extLst>
          </p:cNvPr>
          <p:cNvSpPr/>
          <p:nvPr/>
        </p:nvSpPr>
        <p:spPr>
          <a:xfrm>
            <a:off x="7277400" y="3304623"/>
            <a:ext cx="606967" cy="105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6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4" grpId="0" animBg="1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137989-E468-4246-81BD-0D19A7D8E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8520" y="183731"/>
            <a:ext cx="9144000" cy="994172"/>
          </a:xfrm>
        </p:spPr>
        <p:txBody>
          <a:bodyPr>
            <a:no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中小規模・部分的な災害規模の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対応の課題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C68033-08BD-4C0A-A997-2BCA8A3E6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412776"/>
            <a:ext cx="8589640" cy="47644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《Ex.2018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年大阪北部地震、令和元年台風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号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》</a:t>
            </a:r>
          </a:p>
          <a:p>
            <a:pPr marL="0" indent="0">
              <a:buNone/>
            </a:pPr>
            <a:endParaRPr lang="en-US" altLang="ja-JP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85763" indent="-385763">
              <a:buFont typeface="+mj-lt"/>
              <a:buAutoNum type="arabicPeriod"/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膨大な業務量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被災者数は減っても、業務種別・業務数は減らない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85763" indent="-385763">
              <a:buFont typeface="+mj-lt"/>
              <a:buAutoNum type="arabicPeriod"/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平時と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並行した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業務内容、対応体制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組織内ので人的資源調整が困難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情報共有・意思決定の場の硬直化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連携して行うべき業務の調整不全</a:t>
            </a:r>
          </a:p>
          <a:p>
            <a:pPr marL="385763" indent="-385763">
              <a:buFont typeface="+mj-lt"/>
              <a:buAutoNum type="arabicPeriod"/>
            </a:pP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一部の部局への業務の集中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外部からの支援者は受け入れづらい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先が見通せない中での疲弊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E7E923C-49D6-4A8C-AF20-5817528CD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186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137989-E468-4246-81BD-0D19A7D8E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6523"/>
            <a:ext cx="9144000" cy="994172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大規模災害時の対応の課題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C68033-08BD-4C0A-A997-2BCA8A3E6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054" y="1412776"/>
            <a:ext cx="8421892" cy="428313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ja-JP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《Ex.2011</a:t>
            </a:r>
            <a:r>
              <a:rPr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年東日本大震災、</a:t>
            </a:r>
            <a:r>
              <a:rPr lang="en-US" altLang="ja-JP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2016</a:t>
            </a:r>
            <a:r>
              <a:rPr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年熊本地震</a:t>
            </a:r>
            <a:r>
              <a:rPr lang="en-US" altLang="ja-JP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》</a:t>
            </a:r>
          </a:p>
          <a:p>
            <a:pPr marL="0" indent="0">
              <a:buNone/>
            </a:pPr>
            <a:endParaRPr lang="en-US" altLang="ja-JP" sz="8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85763" indent="-385763">
              <a:buFont typeface="+mj-lt"/>
              <a:buAutoNum type="arabicPeriod"/>
            </a:pPr>
            <a:r>
              <a:rPr lang="ja-JP" altLang="en-US" sz="1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膨大な情報と業務量</a:t>
            </a:r>
            <a:endParaRPr lang="en-US" altLang="ja-JP" sz="1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lang="ja-JP" altLang="en-US" sz="8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優先事項の見落とし・未決定</a:t>
            </a:r>
            <a:endParaRPr lang="en-US" altLang="ja-JP" sz="8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lang="ja-JP" altLang="en-US" sz="8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被災者・被災現場からの乖離</a:t>
            </a:r>
            <a:endParaRPr lang="en-US" altLang="ja-JP" sz="8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85763" indent="-385763">
              <a:buFont typeface="+mj-lt"/>
              <a:buAutoNum type="arabicPeriod"/>
            </a:pPr>
            <a:r>
              <a:rPr lang="ja-JP" altLang="en-US" sz="1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平時とは異なる業務内容、対応体制</a:t>
            </a:r>
            <a:endParaRPr lang="en-US" altLang="ja-JP" sz="1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kumimoji="1" lang="ja-JP" altLang="en-US" sz="8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対応部署が不明瞭</a:t>
            </a:r>
            <a:endParaRPr kumimoji="1" lang="en-US" altLang="ja-JP" sz="8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lang="ja-JP" altLang="en-US" sz="8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多方面からの支援者</a:t>
            </a:r>
            <a:endParaRPr kumimoji="1" lang="en-US" altLang="ja-JP" sz="8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85763" indent="-385763">
              <a:buFont typeface="+mj-lt"/>
              <a:buAutoNum type="arabicPeriod"/>
            </a:pPr>
            <a:r>
              <a:rPr lang="ja-JP" altLang="en-US" sz="1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情報共有・意思決定の場の硬直化</a:t>
            </a:r>
            <a:endParaRPr lang="en-US" altLang="ja-JP" sz="1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lang="ja-JP" altLang="en-US" sz="8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連携して行うべき業務の調整不全</a:t>
            </a:r>
          </a:p>
          <a:p>
            <a:pPr marL="385763" indent="-385763">
              <a:buFont typeface="+mj-lt"/>
              <a:buAutoNum type="arabicPeriod"/>
            </a:pPr>
            <a:r>
              <a:rPr kumimoji="1" lang="ja-JP" altLang="en-US" sz="1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量的・質的な人員の不足</a:t>
            </a:r>
            <a:endParaRPr kumimoji="1" lang="en-US" altLang="ja-JP" sz="1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685800" lvl="1" indent="-385763"/>
            <a:r>
              <a:rPr kumimoji="1" lang="ja-JP" altLang="en-US" sz="8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先が見通せない中での疲弊</a:t>
            </a:r>
          </a:p>
          <a:p>
            <a:pPr marL="385763" indent="-385763">
              <a:buFont typeface="+mj-lt"/>
              <a:buAutoNum type="arabicPeriod"/>
            </a:pP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E7E923C-49D6-4A8C-AF20-5817528CD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88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84B1376-521F-46C4-AB2C-DBA44E7BB97B}"/>
              </a:ext>
            </a:extLst>
          </p:cNvPr>
          <p:cNvSpPr txBox="1"/>
          <p:nvPr/>
        </p:nvSpPr>
        <p:spPr>
          <a:xfrm>
            <a:off x="321491" y="2636724"/>
            <a:ext cx="8501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◆人的・物的資源は限られている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7A0034-F4AA-4F7D-8E21-C1BDB5809571}"/>
              </a:ext>
            </a:extLst>
          </p:cNvPr>
          <p:cNvSpPr txBox="1"/>
          <p:nvPr/>
        </p:nvSpPr>
        <p:spPr>
          <a:xfrm>
            <a:off x="399128" y="2022229"/>
            <a:ext cx="9007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◆業務量・情報量が極めて膨大</a:t>
            </a:r>
            <a:endParaRPr lang="ja-JP" altLang="en-US" sz="2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7DCB105-8B98-4229-943A-7CCE1A32A2B6}"/>
              </a:ext>
            </a:extLst>
          </p:cNvPr>
          <p:cNvSpPr txBox="1"/>
          <p:nvPr/>
        </p:nvSpPr>
        <p:spPr>
          <a:xfrm>
            <a:off x="294087" y="869125"/>
            <a:ext cx="8735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災害時は・・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001950-C147-4D86-927E-B8C7C6368E96}"/>
              </a:ext>
            </a:extLst>
          </p:cNvPr>
          <p:cNvSpPr txBox="1"/>
          <p:nvPr/>
        </p:nvSpPr>
        <p:spPr>
          <a:xfrm>
            <a:off x="411298" y="3388422"/>
            <a:ext cx="8735440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➡</a:t>
            </a:r>
            <a:r>
              <a:rPr lang="ja-JP" altLang="en-US" sz="3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このようなことから</a:t>
            </a:r>
            <a:endParaRPr lang="en-US" altLang="ja-JP" sz="3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3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災害時は</a:t>
            </a:r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特に連携</a:t>
            </a:r>
            <a:r>
              <a:rPr lang="ja-JP" altLang="en-US" sz="3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必要</a:t>
            </a:r>
            <a:r>
              <a:rPr lang="ja-JP" altLang="en-US" sz="3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と言われている</a:t>
            </a:r>
            <a:endParaRPr lang="en-US" altLang="ja-JP" sz="2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スライド番号プレースホルダー 3">
            <a:extLst>
              <a:ext uri="{FF2B5EF4-FFF2-40B4-BE49-F238E27FC236}">
                <a16:creationId xmlns:a16="http://schemas.microsoft.com/office/drawing/2014/main" id="{2162D305-392A-4381-9232-DF770B082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64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0D4F7A06-39D6-4FF7-A5E8-73B04762B1D3}"/>
              </a:ext>
            </a:extLst>
          </p:cNvPr>
          <p:cNvSpPr txBox="1"/>
          <p:nvPr/>
        </p:nvSpPr>
        <p:spPr>
          <a:xfrm>
            <a:off x="1376255" y="3025044"/>
            <a:ext cx="639149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そもそも、</a:t>
            </a:r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連携</a:t>
            </a:r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とは何か？</a:t>
            </a: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連携</a:t>
            </a:r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はどのように行うのか？</a:t>
            </a: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B22BED13-D417-4FCD-8111-0B61D01E0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28EB7B45-1629-4F93-A8CE-EB358B09681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54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altLang="ja-JP" dirty="0"/>
          </a:p>
          <a:p>
            <a:pPr lvl="2"/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E211211-4F8C-486E-8A9F-C6834D7457E1}"/>
              </a:ext>
            </a:extLst>
          </p:cNvPr>
          <p:cNvSpPr txBox="1"/>
          <p:nvPr/>
        </p:nvSpPr>
        <p:spPr>
          <a:xfrm>
            <a:off x="-272008" y="3136612"/>
            <a:ext cx="96880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なぜ</a:t>
            </a:r>
            <a:r>
              <a:rPr kumimoji="1"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連携</a:t>
            </a:r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できないのだと思いますか？</a:t>
            </a:r>
          </a:p>
        </p:txBody>
      </p:sp>
    </p:spTree>
    <p:extLst>
      <p:ext uri="{BB962C8B-B14F-4D97-AF65-F5344CB8AC3E}">
        <p14:creationId xmlns:p14="http://schemas.microsoft.com/office/powerpoint/2010/main" val="123095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altLang="ja-JP" dirty="0"/>
          </a:p>
          <a:p>
            <a:pPr lvl="2"/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E211211-4F8C-486E-8A9F-C6834D7457E1}"/>
              </a:ext>
            </a:extLst>
          </p:cNvPr>
          <p:cNvSpPr txBox="1"/>
          <p:nvPr/>
        </p:nvSpPr>
        <p:spPr>
          <a:xfrm>
            <a:off x="-108520" y="2852936"/>
            <a:ext cx="9688016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連携</a:t>
            </a:r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はどのように行うのか？</a:t>
            </a:r>
            <a:endParaRPr kumimoji="1"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そもそも、</a:t>
            </a:r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連携</a:t>
            </a:r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とは何か？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687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ADFEA-2237-40A9-84E1-21671F6DD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　なぜ連携できないのか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14350" indent="-514350">
              <a:buFont typeface="+mj-lt"/>
              <a:buAutoNum type="arabicPeriod"/>
            </a:pP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　どのように連携をするのか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　災害時に関係する部署、機関の業務</a:t>
            </a:r>
          </a:p>
          <a:p>
            <a:pPr lvl="1"/>
            <a:endParaRPr lang="en-US" altLang="ja-JP" dirty="0"/>
          </a:p>
          <a:p>
            <a:pPr lvl="2"/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F3F18-5747-44BB-BCD9-01C3C8B26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0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5AFEF6-1ED0-4D60-839A-5CDEC3045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062" y="2857500"/>
            <a:ext cx="8229600" cy="1143000"/>
          </a:xfrm>
        </p:spPr>
        <p:txBody>
          <a:bodyPr>
            <a:normAutofit/>
          </a:bodyPr>
          <a:lstStyle/>
          <a:p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◆なぜ連携できないのか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E7C8F4-69AB-4C50-993B-E016A008B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B7B45-1629-4F93-A8CE-EB358B09681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38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5727</TotalTime>
  <Words>1267</Words>
  <Application>Microsoft Office PowerPoint</Application>
  <PresentationFormat>画面に合わせる (4:3)</PresentationFormat>
  <Paragraphs>198</Paragraphs>
  <Slides>19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6" baseType="lpstr">
      <vt:lpstr>ＭＳ Ｐゴシック</vt:lpstr>
      <vt:lpstr>ＭＳ ゴシック</vt:lpstr>
      <vt:lpstr>Yu Gothic Medium</vt:lpstr>
      <vt:lpstr>メイリオ</vt:lpstr>
      <vt:lpstr>Arial</vt:lpstr>
      <vt:lpstr>Calibri</vt:lpstr>
      <vt:lpstr>Office ​​テーマ</vt:lpstr>
      <vt:lpstr>PowerPoint プレゼンテーション</vt:lpstr>
      <vt:lpstr>中小規模・部分的な災害規模の対応の課題</vt:lpstr>
      <vt:lpstr>　大規模災害時の対応の課題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◆なぜ連携できないのか</vt:lpstr>
      <vt:lpstr>PowerPoint プレゼンテーション</vt:lpstr>
      <vt:lpstr>◆どのように連携するのか</vt:lpstr>
      <vt:lpstr>災害対策本部の構成</vt:lpstr>
      <vt:lpstr>調整役とは</vt:lpstr>
      <vt:lpstr>災害対策本部の構成</vt:lpstr>
      <vt:lpstr>◆災害時に関係する部署、機関の業務</vt:lpstr>
      <vt:lpstr>PowerPoint プレゼンテーション</vt:lpstr>
      <vt:lpstr>PowerPoint プレゼンテーション</vt:lpstr>
      <vt:lpstr>特に連携した取り組みが 必要になる業務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arkyu</dc:creator>
  <cp:lastModifiedBy>名古屋市総務局</cp:lastModifiedBy>
  <cp:revision>294</cp:revision>
  <cp:lastPrinted>2021-01-28T03:24:31Z</cp:lastPrinted>
  <dcterms:created xsi:type="dcterms:W3CDTF">2017-02-13T07:09:55Z</dcterms:created>
  <dcterms:modified xsi:type="dcterms:W3CDTF">2022-03-27T02:47:28Z</dcterms:modified>
</cp:coreProperties>
</file>